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2A7B3A-8BED-4EB4-899D-DAABFC691823}" v="3" dt="2026-03-05T01:26:16.1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Chapter 5: Common Ways to Present Data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Tables: When Precision Matters Most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Product manager needed specific score: 7.52 or 7.48?</a:t>
            </a:r>
          </a:p>
          <a:p>
            <a:pPr lvl="0"/>
            <a:r>
              <a:t>Essential for reference materials, detailed analysis, calculations</a:t>
            </a:r>
          </a:p>
          <a:p>
            <a:pPr lvl="0"/>
            <a:r>
              <a:t>Work best as supplements to charts, not replacements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Infographics: Instagram Posts of Data World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Tried to squeeze every insight into one visual</a:t>
            </a:r>
          </a:p>
          <a:p>
            <a:pPr lvl="0"/>
            <a:r>
              <a:t>Second try: pure gold with one simple message</a:t>
            </a:r>
          </a:p>
          <a:p>
            <a:pPr lvl="0"/>
            <a:r>
              <a:t>Think Instagram posts: grab attention, communicate quickly, be shareable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Dashboards: Your Data Command Center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*Jake’s dashboard became legendary</a:t>
            </a:r>
          </a:p>
          <a:p>
            <a:pPr lvl="1"/>
            <a:r>
              <a:t>solved real problem:**</a:t>
            </a:r>
          </a:p>
          <a:p>
            <a:pPr lvl="0"/>
            <a:r>
              <a:t>Managers drowning in separate reports, couldn’t see big picture</a:t>
            </a:r>
          </a:p>
          <a:p>
            <a:pPr lvl="0"/>
            <a:r>
              <a:t>Put everything on one screen: scores, trends, breakdowns, response rates</a:t>
            </a:r>
          </a:p>
          <a:p>
            <a:pPr lvl="0"/>
            <a:r>
              <a:t>Mission control centers for monitoring multiple things at once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Dashboards That Actually Get Used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First version looked like NASA control room, nobody used it</a:t>
            </a:r>
          </a:p>
          <a:p>
            <a:pPr lvl="0"/>
            <a:r>
              <a:t>Breakthrough: started with 5 key metrics that drove decisions</a:t>
            </a:r>
          </a:p>
          <a:p>
            <a:pPr lvl="0"/>
            <a:r>
              <a:t>Best dashboards feel intuitive like smartphone home screen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Written Reports: The Irreplaceable Context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Executives asked: “So what should we do about this?”</a:t>
            </a:r>
          </a:p>
          <a:p>
            <a:pPr lvl="0"/>
            <a:r>
              <a:t>Data showed what happened, writing explained why it mattered</a:t>
            </a:r>
          </a:p>
          <a:p>
            <a:pPr lvl="0"/>
            <a:r>
              <a:t>Provide background, methodology, limitations, recommendations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Jake’s Foolproof Decision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AutoNum type="arabicPeriod"/>
            </a:pPr>
            <a:r>
              <a:rPr b="1"/>
              <a:t>What does audience need to DO?</a:t>
            </a:r>
            <a:r>
              <a:t> Quick decision? Deep analysis? Monitor performance?</a:t>
            </a:r>
          </a:p>
          <a:p>
            <a:pPr marL="457200" lvl="0" indent="-457200">
              <a:buAutoNum type="arabicPeriod"/>
            </a:pPr>
            <a:r>
              <a:rPr b="1"/>
              <a:t>How much time do they have?</a:t>
            </a:r>
            <a:r>
              <a:t> 30 seconds? 30 minutes? 3 hours?</a:t>
            </a:r>
          </a:p>
          <a:p>
            <a:pPr marL="457200" lvl="0" indent="-457200">
              <a:buAutoNum type="arabicPeriod"/>
            </a:pPr>
            <a:r>
              <a:rPr b="1"/>
              <a:t>What’s their data comfort level?</a:t>
            </a:r>
            <a:r>
              <a:t> Data nerds or simple visual preference?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Ultimate Cheat Sheet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dirty="0"/>
              <a:t>Compare things → Bar chart</a:t>
            </a:r>
          </a:p>
          <a:p>
            <a:pPr lvl="0"/>
            <a:r>
              <a:rPr dirty="0"/>
              <a:t>Show change over time → Line chart</a:t>
            </a:r>
          </a:p>
          <a:p>
            <a:pPr lvl="0"/>
            <a:r>
              <a:rPr dirty="0"/>
              <a:t>Find hidden relationships → Scatterplot</a:t>
            </a:r>
          </a:p>
          <a:p>
            <a:pPr lvl="0"/>
            <a:r>
              <a:rPr dirty="0"/>
              <a:t>Need exact numbers → Table</a:t>
            </a:r>
          </a:p>
          <a:p>
            <a:pPr lvl="0"/>
            <a:r>
              <a:rPr dirty="0"/>
              <a:t>Ongoing monitoring → Dashboard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From Fail to Gold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Same data creates different impressions in different formats</a:t>
            </a:r>
          </a:p>
          <a:p>
            <a:pPr lvl="0"/>
            <a:r>
              <a:t>Your brain loves charts, hates overwhelming spreadsheets</a:t>
            </a:r>
          </a:p>
          <a:p>
            <a:pPr lvl="0"/>
            <a:r>
              <a:t>Match format to purpose: monitoring, analysis, communication, decisions</a:t>
            </a:r>
          </a:p>
          <a:p>
            <a:pPr lvl="0"/>
            <a:r>
              <a:rPr b="1"/>
              <a:t>Effective presentation serves audience needs, not your technical skills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Jake’s Epic Fail Moment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Customer satisfaction scores jumped 15% over the past quarter</a:t>
            </a:r>
          </a:p>
          <a:p>
            <a:pPr lvl="0"/>
            <a:r>
              <a:t>Created the most comprehensive analysis possible</a:t>
            </a:r>
          </a:p>
          <a:p>
            <a:pPr lvl="0"/>
            <a:r>
              <a:t>47 columns, 312 rows of satisfaction data broken down by every category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Painful Reality Check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Eyes glazed over while scrolling through endless screens of numbers</a:t>
            </a:r>
          </a:p>
          <a:p>
            <a:pPr lvl="0"/>
            <a:r>
              <a:t>Marketing director looked increasingly frustrated</a:t>
            </a:r>
          </a:p>
          <a:p>
            <a:pPr lvl="0"/>
            <a:r>
              <a:t>“Jake, I can see you’ve done amazing work, but I have no idea what you’re trying to tell me”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Most Important Career Lesson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Awesome data means absolutely nothing if you can’t communicate it effectively</a:t>
            </a:r>
          </a:p>
          <a:p>
            <a:pPr lvl="0"/>
            <a:r>
              <a:t>Same breakthrough insights become useless in wrong presentation format</a:t>
            </a:r>
          </a:p>
          <a:p>
            <a:pPr lvl="0"/>
            <a:r>
              <a:t>Classic rookie mistake: more information ≠ better communication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Your Brain vs. Spreadsheets: The 60,000x Factor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Brain processes visual information 60,000x faster than text</a:t>
            </a:r>
          </a:p>
          <a:p>
            <a:pPr lvl="0"/>
            <a:r>
              <a:t>Line going up = instantly know something’s improving</a:t>
            </a:r>
          </a:p>
          <a:p>
            <a:pPr lvl="0"/>
            <a:r>
              <a:t>Tall bar next to short ones = immediately see who’s winning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Foundation: Clean Data First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Major retailer made million-dollar inventory decision on beautiful dashboard</a:t>
            </a:r>
          </a:p>
          <a:p>
            <a:pPr lvl="0"/>
            <a:r>
              <a:t>Problem: duplicate transactions, missing returns, incorrect categories</a:t>
            </a:r>
          </a:p>
          <a:p>
            <a:pPr lvl="0"/>
            <a:r>
              <a:t>Clean presentation masked dirty data = massive financial losses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Bar Charts: </a:t>
            </a:r>
            <a:br>
              <a:rPr lang="en-US" dirty="0"/>
            </a:br>
            <a:r>
              <a:rPr dirty="0"/>
              <a:t>The Ultimate “Who’s Winning?”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/>
          </a:p>
          <a:p>
            <a:pPr lvl="0"/>
            <a:r>
              <a:rPr dirty="0"/>
              <a:t>Instantly show who’s winning, losing, and by how much</a:t>
            </a:r>
          </a:p>
          <a:p>
            <a:pPr lvl="0"/>
            <a:r>
              <a:rPr dirty="0"/>
              <a:t>Tall bar = happy customers, short bar = problem needs fixing</a:t>
            </a:r>
          </a:p>
          <a:p>
            <a:pPr lvl="0"/>
            <a:r>
              <a:rPr dirty="0"/>
              <a:t>Perfect for comparing categories, showing rankings, highlighting winners</a:t>
            </a:r>
          </a:p>
          <a:p>
            <a:pPr lvl="0"/>
            <a:r>
              <a:rPr dirty="0"/>
              <a:t>**Basically foolproof</a:t>
            </a:r>
          </a:p>
          <a:p>
            <a:pPr lvl="1"/>
            <a:r>
              <a:rPr dirty="0"/>
              <a:t>no special training required**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Line Charts: Your Time Machine for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“How are we doing compared to last month/quarter/year?”</a:t>
            </a:r>
          </a:p>
          <a:p>
            <a:pPr lvl="0"/>
            <a:r>
              <a:t>Show the journey, not just the destination</a:t>
            </a:r>
          </a:p>
          <a:p>
            <a:pPr lvl="0"/>
            <a:r>
              <a:t>Jake proved recent initiatives were working = secured budget expansion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Scatterplots: </a:t>
            </a:r>
            <a:br>
              <a:rPr lang="en-US" dirty="0"/>
            </a:br>
            <a:r>
              <a:rPr dirty="0"/>
              <a:t>Detective Tool for Hidden Connections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/>
          </a:p>
          <a:p>
            <a:pPr lvl="0"/>
            <a:r>
              <a:rPr dirty="0"/>
              <a:t>Jake solved mystery: higher satisfaction → more repeat purchases?</a:t>
            </a:r>
          </a:p>
          <a:p>
            <a:pPr lvl="0"/>
            <a:r>
              <a:rPr dirty="0"/>
              <a:t>Dots formed clear upward pattern = relationship confirmed</a:t>
            </a:r>
          </a:p>
          <a:p>
            <a:pPr lvl="0"/>
            <a:r>
              <a:rPr dirty="0"/>
              <a:t>Spotted weird outliers: high satisfaction but low repeat purchases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629</Words>
  <Application>Microsoft Office PowerPoint</Application>
  <PresentationFormat>Widescreen</PresentationFormat>
  <Paragraphs>74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Chapter 5: Common Ways to Present Data</vt:lpstr>
      <vt:lpstr>Jake’s Epic Fail Moment</vt:lpstr>
      <vt:lpstr>The Painful Reality Check</vt:lpstr>
      <vt:lpstr>The Most Important Career Lesson</vt:lpstr>
      <vt:lpstr>Your Brain vs. Spreadsheets: The 60,000x Factor</vt:lpstr>
      <vt:lpstr>The Foundation: Clean Data First</vt:lpstr>
      <vt:lpstr>Bar Charts:  The Ultimate “Who’s Winning?” Tool</vt:lpstr>
      <vt:lpstr>Line Charts: Your Time Machine for Data</vt:lpstr>
      <vt:lpstr>Scatterplots:  Detective Tool for Hidden Connections</vt:lpstr>
      <vt:lpstr>Tables: When Precision Matters Most</vt:lpstr>
      <vt:lpstr>Infographics: Instagram Posts of Data World</vt:lpstr>
      <vt:lpstr>Dashboards: Your Data Command Center</vt:lpstr>
      <vt:lpstr>Building Dashboards That Actually Get Used</vt:lpstr>
      <vt:lpstr>Written Reports: The Irreplaceable Context</vt:lpstr>
      <vt:lpstr>Jake’s Foolproof Decision Framework</vt:lpstr>
      <vt:lpstr>The Ultimate Cheat Sheet</vt:lpstr>
      <vt:lpstr>Key Takeaways: From Fail to Gold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5: Common Ways to Present Data</dc:title>
  <dc:creator>Kim Seefeld</dc:creator>
  <cp:keywords/>
  <cp:lastModifiedBy>Kim Seefeld</cp:lastModifiedBy>
  <cp:revision>2</cp:revision>
  <dcterms:created xsi:type="dcterms:W3CDTF">2026-03-05T01:24:13Z</dcterms:created>
  <dcterms:modified xsi:type="dcterms:W3CDTF">2026-07-02T21:41:55Z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From Epic Fail to Communication Gold: Choosing the Right Format Every Time</vt:lpwstr>
  </property>
</Properties>
</file>