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BE432C-ADEE-445C-8647-1060C13506B6}" v="3" dt="2026-03-06T02:17:06.6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9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Chapter 8: Evaluation and Continuous Improvement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Action Test: Ultimate Effectiveness Measure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Track what decisions were made and actions taken after communications</a:t>
            </a:r>
          </a:p>
          <a:p>
            <a:pPr lvl="0"/>
            <a:r>
              <a:t>Monthly dashboards: Do managers use information for operational adjustments?</a:t>
            </a:r>
          </a:p>
          <a:p>
            <a:pPr lvl="0"/>
            <a:r>
              <a:t>Strategic presentations: Do recommended initiatives receive funding?</a:t>
            </a:r>
          </a:p>
          <a:p>
            <a:pPr lvl="0"/>
            <a:r>
              <a:t>Analytical reports: Do insights influence subsequent research or policy?</a:t>
            </a:r>
          </a:p>
          <a:p>
            <a:pPr lvl="0"/>
            <a:r>
              <a:t>Requires patience—impact often unfolds over weeks or months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30-Second Clarity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Show work to someone unfamiliar with topic</a:t>
            </a:r>
          </a:p>
          <a:p>
            <a:pPr lvl="0"/>
            <a:r>
              <a:t>Ask them to identify main message within thirty seconds</a:t>
            </a:r>
          </a:p>
          <a:p>
            <a:pPr lvl="0"/>
            <a:r>
              <a:t>Based on research: people form impressions of visualizations within seconds</a:t>
            </a:r>
          </a:p>
          <a:p>
            <a:pPr lvl="0"/>
            <a:r>
              <a:t>If main message isn’t clear initially, audience will struggle even with more time</a:t>
            </a:r>
          </a:p>
          <a:p>
            <a:pPr lvl="0"/>
            <a:r>
              <a:t>Forces evaluation of visual design, information hierarchy, and messaging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Power of Version 2.0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Treat every communication as draft rather than final product</a:t>
            </a:r>
          </a:p>
          <a:p>
            <a:pPr lvl="0"/>
            <a:r>
              <a:t>Focus on rapid improvement through multiple cycles of feedback and refinement</a:t>
            </a:r>
          </a:p>
          <a:p>
            <a:pPr lvl="0"/>
            <a:r>
              <a:t>Maya’s monthly sales reports improved dramatically over six months</a:t>
            </a:r>
          </a:p>
          <a:p>
            <a:pPr lvl="0"/>
            <a:r>
              <a:t>Iteration works especially well for recurring communications</a:t>
            </a:r>
          </a:p>
          <a:p>
            <a:pPr lvl="0"/>
            <a:r>
              <a:t>Results consistently better than original “perfect” versions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Learning from Failure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Most valuable learning comes from communications that didn’t work</a:t>
            </a:r>
          </a:p>
          <a:p>
            <a:pPr lvl="0"/>
            <a:r>
              <a:t>Confused audience, unused dashboard, poor decisions = clearer improvement guidance</a:t>
            </a:r>
          </a:p>
          <a:p>
            <a:pPr lvl="0"/>
            <a:r>
              <a:t>Maya’s post-mortem process: identify problems, explore causes, develop improvements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Learning from Failure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Treat failure as information rather than judgment</a:t>
            </a:r>
          </a:p>
          <a:p>
            <a:pPr lvl="0"/>
            <a:r>
              <a:t>Biggest growth spurts followed most significant communication failures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Small Changes, Big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Effective iteration involves targeted changes, not complete overhauls</a:t>
            </a:r>
          </a:p>
          <a:p>
            <a:pPr lvl="0"/>
            <a:r>
              <a:t>Adjust chart types, reorganize information flow, clarify key messages</a:t>
            </a:r>
          </a:p>
          <a:p>
            <a:pPr lvl="0"/>
            <a:r>
              <a:t>Analyze feedback patterns: multiple mentions = priority for revision</a:t>
            </a:r>
          </a:p>
          <a:p>
            <a:pPr lvl="0"/>
            <a:r>
              <a:t>Consistent questions = need clearer explanation or visual support</a:t>
            </a:r>
          </a:p>
          <a:p>
            <a:pPr lvl="0"/>
            <a:r>
              <a:t>Incremental approach more sustainable than major revisions after every presentation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Showcasing Growth Over Perfection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t>Portfolio should tell story of development, not just display polished products</a:t>
            </a:r>
          </a:p>
          <a:p>
            <a:pPr lvl="0"/>
            <a:r>
              <a:t>Growth-focused approach more compelling to employers than perfect final products</a:t>
            </a:r>
          </a:p>
          <a:p>
            <a:pPr lvl="0"/>
            <a:r>
              <a:t>Shows capacity for continuous learning—crucial in rapidly evolving fields</a:t>
            </a:r>
          </a:p>
          <a:p>
            <a:pPr lvl="0"/>
            <a:r>
              <a:t>Organize around competencies: visualization, presentation, dashboard, analysis</a:t>
            </a:r>
          </a:p>
          <a:p>
            <a:pPr lvl="0"/>
            <a:r>
              <a:t>Include reflections on lessons learned and influence on subsequent work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Learning Habits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Weekly reflection routine: review communications, analyze feedback, identify improvements</a:t>
            </a:r>
          </a:p>
          <a:p>
            <a:pPr lvl="0"/>
            <a:r>
              <a:t>Personal learning library: blogs, tutorials, examples from other professionals</a:t>
            </a:r>
          </a:p>
          <a:p>
            <a:pPr lvl="0"/>
            <a:r>
              <a:t>Volunteer for diverse opportunities: different audiences, data types, disciplines</a:t>
            </a:r>
          </a:p>
          <a:p>
            <a:pPr lvl="0"/>
            <a:r>
              <a:t>Engage broader community: forums, meetups, conferences</a:t>
            </a:r>
          </a:p>
          <a:p>
            <a:pPr lvl="0"/>
            <a:r>
              <a:t>Regular self-assessment every few months comparing recent to earlier work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Integration in Daily Practice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End presentations with brief, specific feedback requests</a:t>
            </a:r>
          </a:p>
          <a:p>
            <a:pPr lvl="0"/>
            <a:r>
              <a:t>Keep simple log of communication outcomes and improvements</a:t>
            </a:r>
          </a:p>
          <a:p>
            <a:pPr lvl="0"/>
            <a:r>
              <a:t>Monthly review process examining recent work and planning improvements</a:t>
            </a:r>
          </a:p>
          <a:p>
            <a:pPr lvl="0"/>
            <a:r>
              <a:t>Practices become natural workflow parts, not additional burdens</a:t>
            </a:r>
          </a:p>
          <a:p>
            <a:pPr lvl="0"/>
            <a:r>
              <a:t>Share knowledge with colleagues, creating positive improvement cycles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From Hope to Knowledge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Maya’s transformation: systematic evaluation and continuous improvement</a:t>
            </a:r>
          </a:p>
          <a:p>
            <a:pPr lvl="0"/>
            <a:r>
              <a:t>Success requires commitment to honest assessment and learning from feedback</a:t>
            </a:r>
          </a:p>
          <a:p>
            <a:pPr lvl="0"/>
            <a:r>
              <a:t>Start with simple feedback collection and reflection practices</a:t>
            </a:r>
          </a:p>
          <a:p>
            <a:pPr lvl="0"/>
            <a:r>
              <a:t>Goal isn’t perfection, but continuous improvement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Maya’s Beautiful But Useless Presentation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Detailed charts, comprehensive analysis, polished slides</a:t>
            </a:r>
          </a:p>
          <a:p>
            <a:pPr lvl="0"/>
            <a:r>
              <a:t>Executives nodded approvingly during the presentation</a:t>
            </a:r>
          </a:p>
          <a:p>
            <a:pPr lvl="0"/>
            <a:r>
              <a:t>Three weeks later: executives made decisions based on completely different data</a:t>
            </a:r>
          </a:p>
          <a:p>
            <a:pPr lvl="0"/>
            <a:r>
              <a:t>“Your presentation was beautiful, but nobody understood what you were trying to tell us”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From Hope to Knowledge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Every communication is opportunity to learn, every feedback is gift for growth</a:t>
            </a:r>
          </a:p>
          <a:p>
            <a:pPr lvl="0"/>
            <a:r>
              <a:t>Investment in evaluation practices pays dividends throughout career</a:t>
            </a:r>
          </a:p>
          <a:p>
            <a:pPr lvl="0"/>
            <a:r>
              <a:t>Confidence comes from knowing communications work, not hoping they do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Critical Realization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Creating something that looks good ≠ creating something that works</a:t>
            </a:r>
          </a:p>
          <a:p>
            <a:pPr lvl="0"/>
            <a:r>
              <a:t>Real success requires understanding whether your audience gets your message</a:t>
            </a:r>
          </a:p>
          <a:p>
            <a:pPr lvl="0"/>
            <a:r>
              <a:t>Must verify if people act on your insights and achieve better outcomes</a:t>
            </a:r>
          </a:p>
          <a:p>
            <a:pPr lvl="0"/>
            <a:r>
              <a:t>Moving beyond hoping communications are effective to knowing they are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What Success Really Looks Like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Many professionals focus on visual appeal and forget audience understanding</a:t>
            </a:r>
          </a:p>
          <a:p>
            <a:pPr lvl="0"/>
            <a:r>
              <a:t>Different goals require different evaluation approaches</a:t>
            </a:r>
          </a:p>
          <a:p>
            <a:pPr lvl="0"/>
            <a:r>
              <a:t>Dashboard success: users quickly identify problems and take action</a:t>
            </a:r>
          </a:p>
          <a:p>
            <a:pPr lvl="0"/>
            <a:r>
              <a:t>Presentation success: decision-makers understand, believe, and approve resources</a:t>
            </a:r>
          </a:p>
          <a:p>
            <a:pPr lvl="0"/>
            <a:r>
              <a:t>Must define specific, measurable outcomes before creating communications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Three Dimensions of Success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Understanding</a:t>
            </a:r>
            <a:r>
              <a:t>: Does audience grasp key insights and implications?</a:t>
            </a:r>
          </a:p>
          <a:p>
            <a:pPr lvl="0"/>
            <a:r>
              <a:rPr b="1"/>
              <a:t>Engagement</a:t>
            </a:r>
            <a:r>
              <a:t>: Do people pay attention, ask relevant questions, show interest?</a:t>
            </a:r>
          </a:p>
          <a:p>
            <a:pPr lvl="0"/>
            <a:r>
              <a:rPr b="1"/>
              <a:t>Action</a:t>
            </a:r>
            <a:r>
              <a:t>: Do communications lead to appropriate decisions and behaviors?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Three Dimensions of Success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Success criteria example: “Executives understand which product lines are growing/declining, why trends occur, and what actions to consider”</a:t>
            </a:r>
          </a:p>
          <a:p>
            <a:pPr lvl="0"/>
            <a:r>
              <a:t>Clear criteria shape both communication design and evaluation approach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Art of Asking the Right 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Generic questions like “Was this helpful?” rarely produce actionable insights</a:t>
            </a:r>
          </a:p>
          <a:p>
            <a:pPr lvl="0"/>
            <a:r>
              <a:t>Maya’s framework: clarity, usefulness, and confidence</a:t>
            </a:r>
          </a:p>
          <a:p>
            <a:pPr lvl="0"/>
            <a:r>
              <a:t>Clarity: “Which parts were confusing?” “What context would help?”</a:t>
            </a:r>
          </a:p>
          <a:p>
            <a:pPr lvl="0"/>
            <a:r>
              <a:t>Usefulness: “Did this help you make decisions or take action?”</a:t>
            </a:r>
          </a:p>
          <a:p>
            <a:pPr lvl="0"/>
            <a:r>
              <a:t>Confidence: “Do you feel equipped to use these insights?”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Creating Safe Spaces for Honest Feedback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People hesitate to provide critical feedback in professional settings</a:t>
            </a:r>
          </a:p>
          <a:p>
            <a:pPr lvl="0"/>
            <a:r>
              <a:t>Frame requests as learning opportunities, not performance evaluations</a:t>
            </a:r>
          </a:p>
          <a:p>
            <a:pPr lvl="0"/>
            <a:r>
              <a:t>“I’m trying to improve my presentations—your perspective would help”</a:t>
            </a:r>
          </a:p>
          <a:p>
            <a:pPr lvl="0"/>
            <a:r>
              <a:t>Anonymous mechanisms encourage honesty for sensitive topics</a:t>
            </a:r>
          </a:p>
          <a:p>
            <a:pPr lvl="0"/>
            <a:r>
              <a:t>Seek diverse perspectives: executives, managers, front-line employees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Five-Minute Follow-Up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Ask someone to explain back what they understood from your communication</a:t>
            </a:r>
          </a:p>
          <a:p>
            <a:pPr lvl="0"/>
            <a:r>
              <a:t>Maya’s “teach-back” approach revealed surprising interpretations</a:t>
            </a:r>
          </a:p>
          <a:p>
            <a:pPr lvl="0"/>
            <a:r>
              <a:t>Executives focused on declining products, missed emerging opportunities</a:t>
            </a:r>
          </a:p>
          <a:p>
            <a:pPr lvl="0"/>
            <a:r>
              <a:t>Shows not just understanding, but how people prioritize information</a:t>
            </a:r>
          </a:p>
          <a:p>
            <a:pPr lvl="0"/>
            <a:r>
              <a:t>Works for written communications too—ask colleagues to summarize without looking back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917</Words>
  <Application>Microsoft Office PowerPoint</Application>
  <PresentationFormat>Widescreen</PresentationFormat>
  <Paragraphs>100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Aptos</vt:lpstr>
      <vt:lpstr>Aptos Display</vt:lpstr>
      <vt:lpstr>Arial</vt:lpstr>
      <vt:lpstr>Office Theme</vt:lpstr>
      <vt:lpstr>Chapter 8: Evaluation and Continuous Improvement</vt:lpstr>
      <vt:lpstr>Maya’s Beautiful But Useless Presentation</vt:lpstr>
      <vt:lpstr>The Critical Realization</vt:lpstr>
      <vt:lpstr>What Success Really Looks Like</vt:lpstr>
      <vt:lpstr>Three Dimensions of Success</vt:lpstr>
      <vt:lpstr>Three Dimensions of Success</vt:lpstr>
      <vt:lpstr>The Art of Asking the Right Questions</vt:lpstr>
      <vt:lpstr>Creating Safe Spaces for Honest Feedback</vt:lpstr>
      <vt:lpstr>The Five-Minute Follow-Up</vt:lpstr>
      <vt:lpstr>The Action Test: Ultimate Effectiveness Measure</vt:lpstr>
      <vt:lpstr>The 30-Second Clarity Challenge</vt:lpstr>
      <vt:lpstr>The Power of Version 2.0</vt:lpstr>
      <vt:lpstr>Learning from Failure</vt:lpstr>
      <vt:lpstr>Learning from Failure</vt:lpstr>
      <vt:lpstr>Small Changes, Big Impact</vt:lpstr>
      <vt:lpstr>Showcasing Growth Over Perfection</vt:lpstr>
      <vt:lpstr>Building Learning Habits</vt:lpstr>
      <vt:lpstr>Integration in Daily Practice</vt:lpstr>
      <vt:lpstr>Key Takeaways: From Hope to Knowledge</vt:lpstr>
      <vt:lpstr>Key Takeaways: From Hope to Knowledge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8: Evaluation and Continuous Improvement</dc:title>
  <dc:creator>Kim Seefeld</dc:creator>
  <cp:keywords/>
  <cp:lastModifiedBy>Kim Seefeld</cp:lastModifiedBy>
  <cp:revision>2</cp:revision>
  <dcterms:created xsi:type="dcterms:W3CDTF">2026-03-06T01:21:48Z</dcterms:created>
  <dcterms:modified xsi:type="dcterms:W3CDTF">2026-07-02T21:43:24Z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</Properties>
</file>