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830370-D02F-44C5-8B07-2CF09970249E}" v="3" dt="2026-03-08T00:42:21.1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Modern R Tools: Beyond Basic Loops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purrr</a:t>
            </a:r>
            <a:r>
              <a:t>: Elegant functional programming for repetitive tasks</a:t>
            </a:r>
          </a:p>
          <a:p>
            <a:pPr lvl="0"/>
            <a:r>
              <a:rPr b="1"/>
              <a:t>tidyverse</a:t>
            </a:r>
            <a:r>
              <a:t>: Consistent pipelines for data workflows</a:t>
            </a:r>
          </a:p>
          <a:p>
            <a:pPr lvl="0"/>
            <a:r>
              <a:t>Clean, readable code that tells a clear story</a:t>
            </a:r>
          </a:p>
          <a:p>
            <a:pPr lvl="0"/>
            <a:r>
              <a:rPr b="1"/>
              <a:t>Evolution</a:t>
            </a:r>
            <a:r>
              <a:t>: From manual loops to sophisticated automation</a:t>
            </a:r>
          </a:p>
          <a:p>
            <a:pPr lvl="0"/>
            <a:r>
              <a:t>Focus on logic, not mechanics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Gradual Automation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Step 1</a:t>
            </a:r>
            <a:r>
              <a:t>: Document your manual process in detail</a:t>
            </a:r>
          </a:p>
          <a:p>
            <a:pPr lvl="0"/>
            <a:r>
              <a:rPr b="1"/>
              <a:t>Step 2</a:t>
            </a:r>
            <a:r>
              <a:t>: Automate the most repetitive parts first</a:t>
            </a:r>
          </a:p>
          <a:p>
            <a:pPr lvl="0"/>
            <a:r>
              <a:rPr b="1"/>
              <a:t>Step 3</a:t>
            </a:r>
            <a:r>
              <a:t>: Add intelligence with conditional logic and error checks</a:t>
            </a:r>
          </a:p>
          <a:p>
            <a:pPr lvl="0"/>
            <a:r>
              <a:rPr b="1"/>
              <a:t>Step 4</a:t>
            </a:r>
            <a:r>
              <a:t>: Build full automation with safeguards and monitoring</a:t>
            </a:r>
          </a:p>
          <a:p>
            <a:pPr lvl="0"/>
            <a:r>
              <a:rPr b="1"/>
              <a:t>Wisdom</a:t>
            </a:r>
            <a:r>
              <a:t>: Start small, build confidence, expand gradually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Dr. Chen’s Research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12 environmental monitoring stations, weekly data collection</a:t>
            </a:r>
          </a:p>
          <a:p>
            <a:pPr lvl="0"/>
            <a:r>
              <a:rPr b="1"/>
              <a:t>Before</a:t>
            </a:r>
            <a:r>
              <a:t>: 4 hours every week downloading, checking, plotting, reporting</a:t>
            </a:r>
          </a:p>
          <a:p>
            <a:pPr lvl="0"/>
            <a:r>
              <a:rPr b="1"/>
              <a:t>After</a:t>
            </a:r>
            <a:r>
              <a:t>: Automated system handles downloads, quality checks, visualizations</a:t>
            </a:r>
          </a:p>
          <a:p>
            <a:pPr lvl="0"/>
            <a:r>
              <a:rPr b="1"/>
              <a:t>Result</a:t>
            </a:r>
            <a:r>
              <a:t>: 4 hours became 15 minutes of review time</a:t>
            </a:r>
          </a:p>
          <a:p>
            <a:pPr lvl="0"/>
            <a:r>
              <a:rPr b="1"/>
              <a:t>Bonus</a:t>
            </a:r>
            <a:r>
              <a:t>: Improved consistency revealed hidden data quality issues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Automation Goes Dangerously Wrong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Marketing team automated customer segmentation analysis</a:t>
            </a:r>
          </a:p>
          <a:p>
            <a:pPr lvl="0"/>
            <a:r>
              <a:t>Worked perfectly for 6 months, guided key business decisions</a:t>
            </a:r>
          </a:p>
          <a:p>
            <a:pPr lvl="0"/>
            <a:r>
              <a:t>Company changed data collection system, altered formats</a:t>
            </a:r>
          </a:p>
          <a:p>
            <a:pPr lvl="0"/>
            <a:r>
              <a:rPr b="1"/>
              <a:t>Silent failure</a:t>
            </a:r>
            <a:r>
              <a:t>: Automation kept running, producing garbage results</a:t>
            </a:r>
          </a:p>
          <a:p>
            <a:pPr lvl="0"/>
            <a:r>
              <a:t>Two months of wrong reports led to misguided campaigns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Safe Automation: Building in Safeguards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Input validation</a:t>
            </a:r>
            <a:r>
              <a:t>: Check data quality before processing</a:t>
            </a:r>
          </a:p>
          <a:p>
            <a:pPr lvl="0"/>
            <a:r>
              <a:rPr b="1"/>
              <a:t>Output monitoring</a:t>
            </a:r>
            <a:r>
              <a:t>: Include sanity checks on results</a:t>
            </a:r>
          </a:p>
          <a:p>
            <a:pPr lvl="0"/>
            <a:r>
              <a:rPr b="1"/>
              <a:t>Error handling</a:t>
            </a:r>
            <a:r>
              <a:t>: System responds appropriately to problems</a:t>
            </a:r>
          </a:p>
          <a:p>
            <a:pPr lvl="0"/>
            <a:r>
              <a:rPr b="1"/>
              <a:t>Documentation</a:t>
            </a:r>
            <a:r>
              <a:t>: Record all assumptions and logic</a:t>
            </a:r>
          </a:p>
          <a:p>
            <a:pPr lvl="0"/>
            <a:r>
              <a:rPr b="1"/>
              <a:t>Maintenance planning</a:t>
            </a:r>
            <a:r>
              <a:t>: Adapt to changes over time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Multi-File Processing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Weekly survey files need identical processing</a:t>
            </a:r>
          </a:p>
          <a:p>
            <a:pPr lvl="0"/>
            <a:r>
              <a:t>Traditional approach: Open each file manually, repeat steps</a:t>
            </a:r>
          </a:p>
          <a:p>
            <a:pPr lvl="0"/>
            <a:r>
              <a:rPr b="1"/>
              <a:t>Automated approach</a:t>
            </a:r>
            <a:r>
              <a:t>: Single function processes entire batch</a:t>
            </a:r>
          </a:p>
          <a:p>
            <a:pPr lvl="0"/>
            <a:r>
              <a:t>Consistent cleaning, analysis, and summary generation</a:t>
            </a:r>
          </a:p>
          <a:p>
            <a:pPr lvl="0"/>
            <a:r>
              <a:rPr b="1"/>
              <a:t>Scale advantage</a:t>
            </a:r>
            <a:r>
              <a:t>: Works for 3 files or 300 files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Automated Visualization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Creating consistent plots for different variables</a:t>
            </a:r>
          </a:p>
          <a:p>
            <a:pPr lvl="0"/>
            <a:r>
              <a:rPr b="1"/>
              <a:t>Manual nightmare</a:t>
            </a:r>
            <a:r>
              <a:t>: Copy plot code, change variable names, adjust titles</a:t>
            </a:r>
          </a:p>
          <a:p>
            <a:pPr lvl="0"/>
            <a:r>
              <a:rPr b="1"/>
              <a:t>Automated solution</a:t>
            </a:r>
            <a:r>
              <a:t>: Template generates standardized visualizations</a:t>
            </a:r>
          </a:p>
          <a:p>
            <a:pPr lvl="0"/>
            <a:r>
              <a:t>Ensures consistent formatting, colors, and styling</a:t>
            </a:r>
          </a:p>
          <a:p>
            <a:pPr lvl="0"/>
            <a:r>
              <a:rPr b="1"/>
              <a:t>Professional output</a:t>
            </a:r>
            <a:r>
              <a:t>: Every chart follows your organization’s standards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System-Builder Mindset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Shift from task-doer to system-builder</a:t>
            </a:r>
          </a:p>
          <a:p>
            <a:pPr lvl="0"/>
            <a:r>
              <a:t>Ask: “How can I systematize this process?”</a:t>
            </a:r>
          </a:p>
          <a:p>
            <a:pPr lvl="0"/>
            <a:r>
              <a:t>Extract patterns and create reusable building blocks</a:t>
            </a:r>
          </a:p>
          <a:p>
            <a:pPr lvl="0"/>
            <a:r>
              <a:rPr b="1"/>
              <a:t>Compound benefits</a:t>
            </a:r>
            <a:r>
              <a:t>: Each automation makes the next one easier</a:t>
            </a:r>
          </a:p>
          <a:p>
            <a:pPr lvl="0"/>
            <a:r>
              <a:t>Investment in learning pays off exponentially over time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Automation Mastery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Automation transforms repetitive work into strategic advantage</a:t>
            </a:r>
          </a:p>
          <a:p>
            <a:pPr lvl="0"/>
            <a:r>
              <a:t>Start by recognizing patterns in your current workflow</a:t>
            </a:r>
          </a:p>
          <a:p>
            <a:pPr lvl="0"/>
            <a:r>
              <a:t>Build gradually with safeguards and monitoring</a:t>
            </a:r>
          </a:p>
          <a:p>
            <a:pPr lvl="0"/>
            <a:r>
              <a:rPr b="1"/>
              <a:t>Focus principle</a:t>
            </a:r>
            <a:r>
              <a:t>: Automate the boring, keep the interesting</a:t>
            </a:r>
          </a:p>
          <a:p>
            <a:pPr lvl="0"/>
            <a:r>
              <a:rPr b="1"/>
              <a:t>Career impact</a:t>
            </a:r>
            <a:r>
              <a:t>: System-builders become indispensable analysts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Chapter 9: Automating Data Tasks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Friday Afternoon Nightmare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sz="2400" dirty="0"/>
              <a:t>Sarah spent every Friday creating the same five plots for lab meetings</a:t>
            </a:r>
          </a:p>
          <a:p>
            <a:pPr lvl="0"/>
            <a:r>
              <a:rPr sz="2400" dirty="0"/>
              <a:t>Two hours of copying, pasting, changing variable names, adjusting titles</a:t>
            </a:r>
          </a:p>
          <a:p>
            <a:pPr lvl="0"/>
            <a:r>
              <a:rPr sz="2400" dirty="0"/>
              <a:t>Same scatter plots, histograms, and summary tables every single week</a:t>
            </a:r>
          </a:p>
          <a:p>
            <a:pPr lvl="0"/>
            <a:r>
              <a:rPr sz="2400" b="1" dirty="0"/>
              <a:t>The breakthrough</a:t>
            </a:r>
            <a:r>
              <a:rPr sz="2400" dirty="0"/>
              <a:t>: Learning automation reduced 2 hours to 5 minutes</a:t>
            </a:r>
          </a:p>
          <a:p>
            <a:pPr lvl="0"/>
            <a:r>
              <a:rPr sz="2400" dirty="0"/>
              <a:t>This is the moment programming truly pays off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Maria’s Tale of Two Mondays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sz="2400" b="1" dirty="0"/>
              <a:t>Manual Monday</a:t>
            </a:r>
            <a:r>
              <a:rPr sz="2400" dirty="0"/>
              <a:t>: Process customer surveys from 5 regions individually</a:t>
            </a:r>
          </a:p>
          <a:p>
            <a:pPr lvl="0"/>
            <a:r>
              <a:rPr sz="2400" dirty="0"/>
              <a:t>Open each file, remove incomplete responses, calculate averages, create charts</a:t>
            </a:r>
          </a:p>
          <a:p>
            <a:pPr lvl="0"/>
            <a:r>
              <a:rPr sz="2400" dirty="0"/>
              <a:t>Total time: 3 hours of repetitive, mind-numbing work</a:t>
            </a:r>
          </a:p>
          <a:p>
            <a:pPr lvl="0"/>
            <a:r>
              <a:rPr sz="2400" b="1" dirty="0"/>
              <a:t>Automated Monday</a:t>
            </a:r>
            <a:r>
              <a:rPr sz="2400" dirty="0"/>
              <a:t>: One script processes all files, generates reports</a:t>
            </a:r>
          </a:p>
          <a:p>
            <a:pPr lvl="0"/>
            <a:r>
              <a:rPr sz="2400" dirty="0"/>
              <a:t>Total time: 5 minutes of review and interpretation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Recognizing Your Automation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copy and paste code, changing only small parts</a:t>
            </a:r>
          </a:p>
          <a:p>
            <a:pPr lvl="0"/>
            <a:r>
              <a:t>You perform the same analysis on multiple datasets</a:t>
            </a:r>
          </a:p>
          <a:p>
            <a:pPr lvl="0"/>
            <a:r>
              <a:t>You build similar plots with different variables</a:t>
            </a:r>
          </a:p>
          <a:p>
            <a:pPr lvl="0"/>
            <a:r>
              <a:t>You generate recurring reports with identical structure</a:t>
            </a:r>
          </a:p>
          <a:p>
            <a:pPr lvl="0"/>
            <a:r>
              <a:rPr b="1"/>
              <a:t>Key insight</a:t>
            </a:r>
            <a:r>
              <a:t>: If you’re doing it more than twice, automate it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Automation Investment Calculator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Time per task</a:t>
            </a:r>
            <a:r>
              <a:t> × </a:t>
            </a:r>
            <a:r>
              <a:rPr b="1"/>
              <a:t>Frequency</a:t>
            </a:r>
            <a:r>
              <a:t> = Total time spent manually</a:t>
            </a:r>
          </a:p>
          <a:p>
            <a:pPr lvl="0"/>
            <a:r>
              <a:rPr b="1"/>
              <a:t>Setup time</a:t>
            </a:r>
            <a:r>
              <a:t> for automation = One-time investment</a:t>
            </a:r>
          </a:p>
          <a:p>
            <a:pPr lvl="0"/>
            <a:r>
              <a:rPr b="1"/>
              <a:t>Break-even point</a:t>
            </a:r>
            <a:r>
              <a:t>: When time saved equals setup time</a:t>
            </a:r>
          </a:p>
          <a:p>
            <a:pPr lvl="0"/>
            <a:r>
              <a:t>Weekly 2-hour report + 8-hour setup = Break even in 4 weeks</a:t>
            </a:r>
          </a:p>
          <a:p>
            <a:pPr lvl="0"/>
            <a:r>
              <a:rPr b="1"/>
              <a:t>Strategic thinking</a:t>
            </a:r>
            <a:r>
              <a:t>: Automate what repeats and saves meaningful time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Makes Tasks Perfect for Automation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Repetitive processes with clear, consistent rules</a:t>
            </a:r>
          </a:p>
          <a:p>
            <a:pPr lvl="0"/>
            <a:r>
              <a:t>Predictable inputs and rule-based decisions</a:t>
            </a:r>
          </a:p>
          <a:p>
            <a:pPr lvl="0"/>
            <a:r>
              <a:t>Time-consuming manual execution</a:t>
            </a:r>
          </a:p>
          <a:p>
            <a:pPr lvl="0"/>
            <a:r>
              <a:rPr b="1"/>
              <a:t>Poor candidates</a:t>
            </a:r>
            <a:r>
              <a:t>: One-time tasks, creative decisions, complex judgment calls</a:t>
            </a:r>
          </a:p>
          <a:p>
            <a:pPr lvl="0"/>
            <a:r>
              <a:rPr b="1"/>
              <a:t>Golden rule</a:t>
            </a:r>
            <a:r>
              <a:t>: Automate the boring stuff, keep the interesting decisions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Conditional Logic: Teaching Computers to Decide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Simple “if-then” reasoning you already use daily</a:t>
            </a:r>
          </a:p>
          <a:p>
            <a:pPr lvl="0"/>
            <a:r>
              <a:t>If dataset is large, use sampling methods</a:t>
            </a:r>
          </a:p>
          <a:p>
            <a:pPr lvl="0"/>
            <a:r>
              <a:t>If missing data exceeds 20%, flag for review</a:t>
            </a:r>
          </a:p>
          <a:p>
            <a:pPr lvl="0"/>
            <a:r>
              <a:t>If it’s raining, bring an umbrella</a:t>
            </a:r>
          </a:p>
          <a:p>
            <a:pPr lvl="0"/>
            <a:r>
              <a:rPr b="1"/>
              <a:t>Programming power</a:t>
            </a:r>
            <a:r>
              <a:t>: Codify your decision-making process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Loops: The Assembly Line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“Take each item and apply the same process”</a:t>
            </a:r>
          </a:p>
          <a:p>
            <a:pPr lvl="0"/>
            <a:r>
              <a:t>Load File1, clean it, analyze it, save Report1</a:t>
            </a:r>
          </a:p>
          <a:p>
            <a:pPr lvl="0"/>
            <a:r>
              <a:t>Load File2, clean it, analyze it, save Report2</a:t>
            </a:r>
          </a:p>
          <a:p>
            <a:pPr lvl="0"/>
            <a:r>
              <a:rPr b="1"/>
              <a:t>Systematic processing</a:t>
            </a:r>
            <a:r>
              <a:t>: Consistent results every time</a:t>
            </a:r>
          </a:p>
          <a:p>
            <a:pPr lvl="0"/>
            <a:r>
              <a:t>No more forgetting steps or making copy-paste errors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797</Words>
  <Application>Microsoft Office PowerPoint</Application>
  <PresentationFormat>Widescreen</PresentationFormat>
  <Paragraphs>98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This video accompanies</vt:lpstr>
      <vt:lpstr>Chapter 9: Automating Data Tasks</vt:lpstr>
      <vt:lpstr>The Friday Afternoon Nightmare</vt:lpstr>
      <vt:lpstr>Maria’s Tale of Two Mondays</vt:lpstr>
      <vt:lpstr>Recognizing Your Automation Opportunities</vt:lpstr>
      <vt:lpstr>The Automation Investment Calculator</vt:lpstr>
      <vt:lpstr>What Makes Tasks Perfect for Automation</vt:lpstr>
      <vt:lpstr>Conditional Logic: Teaching Computers to Decide</vt:lpstr>
      <vt:lpstr>Loops: The Assembly Line Approach</vt:lpstr>
      <vt:lpstr>Modern R Tools: Beyond Basic Loops</vt:lpstr>
      <vt:lpstr>The Gradual Automation Strategy</vt:lpstr>
      <vt:lpstr>Dr. Chen’s Research Revolution</vt:lpstr>
      <vt:lpstr>When Automation Goes Dangerously Wrong</vt:lpstr>
      <vt:lpstr>Safe Automation: Building in Safeguards</vt:lpstr>
      <vt:lpstr>Multi-File Processing Example</vt:lpstr>
      <vt:lpstr>Automated Visualization Pipeline</vt:lpstr>
      <vt:lpstr>The System-Builder Mindset</vt:lpstr>
      <vt:lpstr>Key Takeaways: Automation Mastery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Repetition to Automation: Transforming Your Data Workflow</dc:title>
  <dc:creator>Kim Seefeld</dc:creator>
  <cp:keywords/>
  <cp:lastModifiedBy>Kim Seefeld</cp:lastModifiedBy>
  <cp:revision>1</cp:revision>
  <dcterms:created xsi:type="dcterms:W3CDTF">2026-03-08T00:32:49Z</dcterms:created>
  <dcterms:modified xsi:type="dcterms:W3CDTF">2026-03-08T00:42:29Z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9: Automating Data Tasks</vt:lpwstr>
  </property>
</Properties>
</file>