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B32BC4-5794-470D-B5AC-9C91F0713BB2}" v="3" dt="2026-03-07T18:24:16.3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Language Choice Doesn’t Matter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Basic statistical analysis and data visualization</a:t>
            </a:r>
          </a:p>
          <a:p>
            <a:pPr lvl="0"/>
            <a:r>
              <a:t>Data cleaning and manipulation tasks</a:t>
            </a:r>
          </a:p>
          <a:p>
            <a:pPr lvl="0"/>
            <a:r>
              <a:t>Exploratory data analysis and pattern recognition</a:t>
            </a:r>
          </a:p>
          <a:p>
            <a:pPr lvl="0"/>
            <a:r>
              <a:t>Learning fundamental programming and analytical concepts</a:t>
            </a:r>
          </a:p>
          <a:p>
            <a:pPr lvl="0"/>
            <a:r>
              <a:rPr b="1"/>
              <a:t>Bottom line</a:t>
            </a:r>
            <a:r>
              <a:t>: 90% of data analysis work can be done equally well in either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AI Game-Changer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From syntax to concepts</a:t>
            </a:r>
            <a:r>
              <a:t>: Focus on understanding, not memorizing commands</a:t>
            </a:r>
          </a:p>
          <a:p>
            <a:pPr lvl="0"/>
            <a:r>
              <a:rPr b="1"/>
              <a:t>Real-time translation</a:t>
            </a:r>
            <a:r>
              <a:t>: AI converts between R and Python instantly</a:t>
            </a:r>
          </a:p>
          <a:p>
            <a:pPr lvl="0"/>
            <a:r>
              <a:rPr b="1"/>
              <a:t>Learning acceleration</a:t>
            </a:r>
            <a:r>
              <a:t>: Start solving problems immediately</a:t>
            </a:r>
          </a:p>
          <a:p>
            <a:pPr lvl="0"/>
            <a:r>
              <a:rPr b="1"/>
              <a:t>Error diagnosis</a:t>
            </a:r>
            <a:r>
              <a:t>: AI explains what went wrong and how to fix it</a:t>
            </a:r>
          </a:p>
          <a:p>
            <a:pPr lvl="0"/>
            <a:r>
              <a:rPr b="1"/>
              <a:t>Patient tutor</a:t>
            </a:r>
            <a:r>
              <a:t>: Explains code and concepts at your level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New Learning Model with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Start with concepts</a:t>
            </a:r>
            <a:r>
              <a:t>: Understand analytical and statistical thinking first</a:t>
            </a:r>
          </a:p>
          <a:p>
            <a:pPr lvl="0"/>
            <a:r>
              <a:rPr b="1"/>
              <a:t>Use AI for implementation</a:t>
            </a:r>
            <a:r>
              <a:t>: Let AI translate concepts into working code</a:t>
            </a:r>
          </a:p>
          <a:p>
            <a:pPr lvl="0"/>
            <a:r>
              <a:rPr b="1"/>
              <a:t>Learn through explanation</a:t>
            </a:r>
            <a:r>
              <a:t>: Ask AI how and why code works</a:t>
            </a:r>
          </a:p>
          <a:p>
            <a:pPr lvl="0"/>
            <a:r>
              <a:rPr b="1"/>
              <a:t>Iterate and experiment</a:t>
            </a:r>
            <a:r>
              <a:t>: Try different approaches with AI guidance</a:t>
            </a:r>
          </a:p>
          <a:p>
            <a:pPr lvl="0"/>
            <a:r>
              <a:rPr b="1"/>
              <a:t>Expand gradually</a:t>
            </a:r>
            <a:r>
              <a:t>: Use AI to express same ideas in multiple languages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Skills That Transfer Everywhere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Analytical thinking</a:t>
            </a:r>
            <a:r>
              <a:t>: Which methods to use and how to interpret results</a:t>
            </a:r>
          </a:p>
          <a:p>
            <a:pPr lvl="0"/>
            <a:r>
              <a:rPr b="1"/>
              <a:t>Problem-solving</a:t>
            </a:r>
            <a:r>
              <a:t>: Breaking tasks into steps and systematic debugging</a:t>
            </a:r>
          </a:p>
          <a:p>
            <a:pPr lvl="0"/>
            <a:r>
              <a:rPr b="1"/>
              <a:t>Data understanding</a:t>
            </a:r>
            <a:r>
              <a:t>: Distributions, relationships, and patterns</a:t>
            </a:r>
          </a:p>
          <a:p>
            <a:pPr lvl="0"/>
            <a:r>
              <a:rPr b="1"/>
              <a:t>Programming concepts</a:t>
            </a:r>
            <a:r>
              <a:t>: Variables, functions, loops, and conditional logic</a:t>
            </a:r>
          </a:p>
          <a:p>
            <a:pPr lvl="0"/>
            <a:r>
              <a:rPr b="1"/>
              <a:t>Statistical reasoning</a:t>
            </a:r>
            <a:r>
              <a:t>: Hypothesis testing, uncertainty, and inference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Modern Reality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Languages are just tools</a:t>
            </a:r>
            <a:r>
              <a:t>: Real skill is understanding data and solving problems</a:t>
            </a:r>
          </a:p>
          <a:p>
            <a:pPr lvl="0"/>
            <a:r>
              <a:rPr b="1"/>
              <a:t>Barriers are mostly gone</a:t>
            </a:r>
            <a:r>
              <a:t>: AI handles syntax translation seamlessly</a:t>
            </a:r>
          </a:p>
          <a:p>
            <a:pPr lvl="0"/>
            <a:r>
              <a:rPr b="1"/>
              <a:t>Focus on thinking</a:t>
            </a:r>
            <a:r>
              <a:t>: Develop analytical and problem-solving capabilities</a:t>
            </a:r>
          </a:p>
          <a:p>
            <a:pPr lvl="0"/>
            <a:r>
              <a:rPr b="1"/>
              <a:t>Start anywhere</a:t>
            </a:r>
            <a:r>
              <a:t>: Everything you learn transfers to other languages</a:t>
            </a:r>
          </a:p>
          <a:p>
            <a:pPr lvl="0"/>
            <a:r>
              <a:rPr b="1"/>
              <a:t>Goal clarity</a:t>
            </a:r>
            <a:r>
              <a:t>: Build thinking skills, not memorize commands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Learning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Begin with R to build strong statistical foundation</a:t>
            </a:r>
          </a:p>
          <a:p>
            <a:pPr lvl="0"/>
            <a:r>
              <a:t>Use AI to accelerate learning and reduce frustration</a:t>
            </a:r>
          </a:p>
          <a:p>
            <a:pPr lvl="0"/>
            <a:r>
              <a:t>Focus on concepts and analytical thinking over syntax</a:t>
            </a:r>
          </a:p>
          <a:p>
            <a:pPr lvl="0"/>
            <a:r>
              <a:t>Know that everything transfers to Python when needed</a:t>
            </a:r>
          </a:p>
          <a:p>
            <a:pPr lvl="0"/>
            <a:r>
              <a:rPr b="1"/>
              <a:t>Remember</a:t>
            </a:r>
            <a:r>
              <a:t>: You’re learning to think with data, not just code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Language Liberation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 and Python are both excellent tools for data analysis</a:t>
            </a:r>
          </a:p>
          <a:p>
            <a:pPr lvl="0"/>
            <a:r>
              <a:t>AI assistance makes switching between languages seamless</a:t>
            </a:r>
          </a:p>
          <a:p>
            <a:pPr lvl="0"/>
            <a:r>
              <a:t>Analytical thinking and problem-solving skills are universal</a:t>
            </a:r>
          </a:p>
          <a:p>
            <a:pPr lvl="0"/>
            <a:r>
              <a:t>Start with R for conceptual clarity, expand with AI help</a:t>
            </a:r>
          </a:p>
          <a:p>
            <a:pPr lvl="0"/>
            <a:r>
              <a:rPr b="1"/>
              <a:t>Core truth</a:t>
            </a:r>
            <a:r>
              <a:t>: Your value comes from thinking, not syntax memorization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Data Analysis Future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Programming languages will continue to evolve and change</a:t>
            </a:r>
          </a:p>
          <a:p>
            <a:pPr lvl="0"/>
            <a:r>
              <a:t>AI assistance will make language barriers even less relevant</a:t>
            </a:r>
          </a:p>
          <a:p>
            <a:pPr lvl="0"/>
            <a:r>
              <a:t>Analytical thinking and problem-solving remain constant</a:t>
            </a:r>
          </a:p>
          <a:p>
            <a:pPr lvl="0"/>
            <a:r>
              <a:rPr b="1"/>
              <a:t>Your competitive advantage</a:t>
            </a:r>
            <a:r>
              <a:t>: Deep understanding of data and methods</a:t>
            </a:r>
          </a:p>
          <a:p>
            <a:pPr lvl="0"/>
            <a:r>
              <a:t>Focus on building skills that transcend any particular tool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1665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2: R and Python in Data Analytics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Language Anxiety Trap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Students feel paralyzed choosing between R and Python</a:t>
            </a:r>
          </a:p>
          <a:p>
            <a:pPr lvl="0"/>
            <a:r>
              <a:t>Worry about picking the “wrong” language and limiting career prospects</a:t>
            </a:r>
          </a:p>
          <a:p>
            <a:pPr lvl="0"/>
            <a:r>
              <a:t>Online debates make the choice seem more critical than it is</a:t>
            </a:r>
          </a:p>
          <a:p>
            <a:pPr lvl="0"/>
            <a:r>
              <a:rPr b="1"/>
              <a:t>Reality check</a:t>
            </a:r>
            <a:r>
              <a:t>: This anxiety is largely misplaced in the AI era</a:t>
            </a:r>
          </a:p>
          <a:p>
            <a:pPr lvl="0"/>
            <a:r>
              <a:t>The analytical thinking skills you develop are fundamentally the same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R and Python Actually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</a:t>
            </a:r>
            <a:r>
              <a:t>: Created by statisticians, for statisticians in the 1990s</a:t>
            </a:r>
          </a:p>
          <a:p>
            <a:pPr lvl="0"/>
            <a:r>
              <a:rPr b="1"/>
              <a:t>Python</a:t>
            </a:r>
            <a:r>
              <a:t>: General-purpose language that evolved powerful data capabilities</a:t>
            </a:r>
          </a:p>
          <a:p>
            <a:pPr lvl="0"/>
            <a:r>
              <a:t>Both handle statistical analysis, visualization, and machine learning</a:t>
            </a:r>
          </a:p>
          <a:p>
            <a:pPr lvl="0"/>
            <a:r>
              <a:rPr b="1"/>
              <a:t>Key insight</a:t>
            </a:r>
            <a:r>
              <a:t>: Differences are more about community than capabilities</a:t>
            </a:r>
          </a:p>
          <a:p>
            <a:pPr lvl="0"/>
            <a:r>
              <a:t>With AI assistance, you can work effectively in both languages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R’s Statistical DNA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Statistical thinking built into the language design</a:t>
            </a:r>
          </a:p>
          <a:p>
            <a:pPr lvl="0"/>
            <a:r>
              <a:t>Missing values and data types handled naturally</a:t>
            </a:r>
          </a:p>
          <a:p>
            <a:pPr lvl="0"/>
            <a:r>
              <a:t>Visualization as a core feature, not an afterthought</a:t>
            </a:r>
          </a:p>
          <a:p>
            <a:pPr lvl="0"/>
            <a:r>
              <a:t>Rich ecosystem of cutting-edge statistical methods</a:t>
            </a:r>
          </a:p>
          <a:p>
            <a:pPr lvl="0"/>
            <a:r>
              <a:t>Data frame structure matches how analysts think about data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Python’s Versatility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Excels at integration with other systems and automation</a:t>
            </a:r>
          </a:p>
          <a:p>
            <a:pPr lvl="0"/>
            <a:r>
              <a:t>Dominant language for machine learning and AI</a:t>
            </a:r>
          </a:p>
          <a:p>
            <a:pPr lvl="0"/>
            <a:r>
              <a:t>Strong data engineering and web scraping capabilities</a:t>
            </a:r>
          </a:p>
          <a:p>
            <a:pPr lvl="0"/>
            <a:r>
              <a:t>Better scalability for large datasets and performance</a:t>
            </a:r>
          </a:p>
          <a:p>
            <a:pPr lvl="0"/>
            <a:r>
              <a:t>Natural pathway to broader software development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This Course Teaches R First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Conceptual clarity</a:t>
            </a:r>
            <a:r>
              <a:t>: Direct connection between analytical intentions and code</a:t>
            </a:r>
          </a:p>
          <a:p>
            <a:pPr lvl="0"/>
            <a:r>
              <a:rPr b="1"/>
              <a:t>Immediate gratification</a:t>
            </a:r>
            <a:r>
              <a:t>: Quick, meaningful results with minimal setup</a:t>
            </a:r>
          </a:p>
          <a:p>
            <a:pPr lvl="0"/>
            <a:r>
              <a:rPr b="1"/>
              <a:t>Statistical intuition</a:t>
            </a:r>
            <a:r>
              <a:t>: Language embeds statistical thinking naturally</a:t>
            </a:r>
          </a:p>
          <a:p>
            <a:pPr lvl="0"/>
            <a:r>
              <a:rPr b="1"/>
              <a:t>Academic alignment</a:t>
            </a:r>
            <a:r>
              <a:t>: Perfect fit for research and coursework</a:t>
            </a:r>
          </a:p>
          <a:p>
            <a:pPr lvl="0"/>
            <a:r>
              <a:rPr b="1"/>
              <a:t>AI advantage</a:t>
            </a:r>
            <a:r>
              <a:t>: Easier for AI to translate analytical goals into R code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Great Transfer Truth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b="1"/>
              <a:t>Analytical concepts</a:t>
            </a:r>
            <a:r>
              <a:t>: Means, correlations, and statistical tests are universal</a:t>
            </a:r>
          </a:p>
          <a:p>
            <a:pPr lvl="0"/>
            <a:r>
              <a:rPr b="1"/>
              <a:t>Programming patterns</a:t>
            </a:r>
            <a:r>
              <a:t>: Variables, functions, and logic work the same way</a:t>
            </a:r>
          </a:p>
          <a:p>
            <a:pPr lvl="0"/>
            <a:r>
              <a:rPr b="1"/>
              <a:t>Problem-solving approaches</a:t>
            </a:r>
            <a:r>
              <a:t>: Breaking down complex tasks transfers completely</a:t>
            </a:r>
          </a:p>
          <a:p>
            <a:pPr lvl="0"/>
            <a:r>
              <a:rPr b="1"/>
              <a:t>Data manipulation</a:t>
            </a:r>
            <a:r>
              <a:t>: Filter, transform, analyze, present - same flow everywhere</a:t>
            </a:r>
          </a:p>
          <a:p>
            <a:pPr lvl="0"/>
            <a:r>
              <a:rPr b="1"/>
              <a:t>Learning acceleration</a:t>
            </a:r>
            <a:r>
              <a:t>: Second language is dramatically easier than first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Language Choice Actually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Specialized statistics</a:t>
            </a:r>
            <a:r>
              <a:t>: R often gets new methods first</a:t>
            </a:r>
          </a:p>
          <a:p>
            <a:pPr lvl="0"/>
            <a:r>
              <a:rPr b="1"/>
              <a:t>Advanced ML/AI</a:t>
            </a:r>
            <a:r>
              <a:t>: Python has more mature deep learning ecosystem</a:t>
            </a:r>
          </a:p>
          <a:p>
            <a:pPr lvl="0"/>
            <a:r>
              <a:rPr b="1"/>
              <a:t>System integration</a:t>
            </a:r>
            <a:r>
              <a:t>: Python better for automation and web applications</a:t>
            </a:r>
          </a:p>
          <a:p>
            <a:pPr lvl="0"/>
            <a:r>
              <a:rPr b="1"/>
              <a:t>Team context</a:t>
            </a:r>
            <a:r>
              <a:t>: Use what your collaborators use</a:t>
            </a:r>
          </a:p>
          <a:p>
            <a:pPr lvl="0"/>
            <a:r>
              <a:rPr b="1"/>
              <a:t>Career focus</a:t>
            </a:r>
            <a:r>
              <a:t>: Academic research (R) vs tech industry (Python)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798</Words>
  <Application>Microsoft Office PowerPoint</Application>
  <PresentationFormat>Widescreen</PresentationFormat>
  <Paragraphs>92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This video accompanies</vt:lpstr>
      <vt:lpstr>Chapter 2: R and Python in Data Analytics</vt:lpstr>
      <vt:lpstr>The Language Anxiety Trap</vt:lpstr>
      <vt:lpstr>What R and Python Actually Do</vt:lpstr>
      <vt:lpstr>R’s Statistical DNA</vt:lpstr>
      <vt:lpstr>Python’s Versatility Advantage</vt:lpstr>
      <vt:lpstr>Why This Course Teaches R First</vt:lpstr>
      <vt:lpstr>The Great Transfer Truth</vt:lpstr>
      <vt:lpstr>When Language Choice Actually Matters</vt:lpstr>
      <vt:lpstr>When Language Choice Doesn’t Matter</vt:lpstr>
      <vt:lpstr>The AI Game-Changer Revolution</vt:lpstr>
      <vt:lpstr>New Learning Model with AI</vt:lpstr>
      <vt:lpstr>Skills That Transfer Everywhere</vt:lpstr>
      <vt:lpstr>The Modern Reality Check</vt:lpstr>
      <vt:lpstr>Your Learning Strategy</vt:lpstr>
      <vt:lpstr>Key Takeaways: Language Liberation</vt:lpstr>
      <vt:lpstr>The Data Analysis Future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 vs Python: Why the Choice Matters Less Than You Think</dc:title>
  <dc:creator>Kim Seefeld</dc:creator>
  <cp:keywords/>
  <cp:lastModifiedBy>Kim Seefeld</cp:lastModifiedBy>
  <cp:revision>1</cp:revision>
  <dcterms:created xsi:type="dcterms:W3CDTF">2026-03-07T18:23:13Z</dcterms:created>
  <dcterms:modified xsi:type="dcterms:W3CDTF">2026-03-07T18:24:23Z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2: R and Python in Data Analytics</vt:lpwstr>
  </property>
</Properties>
</file>