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6D1E40-566F-4C45-833F-D26A8F832091}" v="3" dt="2026-03-07T17:31:33.4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4452D8-F3C7-26FC-BD1A-23326019E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023" y="794970"/>
            <a:ext cx="4020111" cy="5268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AI Tools Do for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Generate code from plain English descriptions of goals</a:t>
            </a:r>
          </a:p>
          <a:p>
            <a:pPr lvl="0"/>
            <a:r>
              <a:t>Explain existing code in understandable, non-technical terms</a:t>
            </a:r>
          </a:p>
          <a:p>
            <a:pPr lvl="0"/>
            <a:r>
              <a:t>Suggest improvements and alternative analytical approaches</a:t>
            </a:r>
          </a:p>
          <a:p>
            <a:pPr lvl="0"/>
            <a:r>
              <a:t>Help debug errors and resolve problems quickly</a:t>
            </a:r>
          </a:p>
          <a:p>
            <a:pPr lvl="0"/>
            <a:r>
              <a:t>Translate code between different programming languages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New Skills for the AI Era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Clearly describe your analytical goals and requirements</a:t>
            </a:r>
          </a:p>
          <a:p>
            <a:pPr lvl="0"/>
            <a:r>
              <a:t>Evaluate whether AI-generated code fits your specific problem</a:t>
            </a:r>
          </a:p>
          <a:p>
            <a:pPr lvl="0"/>
            <a:r>
              <a:t>Understand code well enough to modify it for your needs</a:t>
            </a:r>
          </a:p>
          <a:p>
            <a:pPr lvl="0"/>
            <a:r>
              <a:t>Recognize when AI suggestions might be incorrect</a:t>
            </a:r>
          </a:p>
          <a:p>
            <a:pPr lvl="0"/>
            <a:r>
              <a:rPr b="1"/>
              <a:t>Bottom line</a:t>
            </a:r>
            <a:r>
              <a:t>: You stay in control, AI handles mechanics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Programming Changes How You Think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Spreadsheet thinking</a:t>
            </a:r>
            <a:r>
              <a:t>: Individual operations, immediate results</a:t>
            </a:r>
          </a:p>
          <a:p>
            <a:pPr lvl="0"/>
            <a:r>
              <a:rPr b="1"/>
              <a:t>Programming thinking</a:t>
            </a:r>
            <a:r>
              <a:t>: Systematic process from raw data to insights</a:t>
            </a:r>
          </a:p>
          <a:p>
            <a:pPr lvl="0"/>
            <a:r>
              <a:t>Break complex problems into manageable, logical steps</a:t>
            </a:r>
          </a:p>
          <a:p>
            <a:pPr lvl="0"/>
            <a:r>
              <a:t>Document reasoning and assumptions explicitly</a:t>
            </a:r>
          </a:p>
          <a:p>
            <a:pPr lvl="0"/>
            <a:r>
              <a:t>Plan for reuse and extension from the beginning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Programming as a Tool for Thinking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Programming encourages systematic thinking about entire processes</a:t>
            </a:r>
          </a:p>
          <a:p>
            <a:pPr lvl="0"/>
            <a:r>
              <a:t>Break complex problems into smaller, manageable steps</a:t>
            </a:r>
          </a:p>
          <a:p>
            <a:pPr lvl="0"/>
            <a:r>
              <a:t>Consider alternative approaches and experiment with methods</a:t>
            </a:r>
          </a:p>
          <a:p>
            <a:pPr lvl="0"/>
            <a:r>
              <a:t>Document reasoning and assumptions explicitly</a:t>
            </a:r>
          </a:p>
          <a:p>
            <a:pPr lvl="0"/>
            <a:r>
              <a:rPr b="1"/>
              <a:t>Transform your mindset</a:t>
            </a:r>
            <a:r>
              <a:t>: From individual operations to systematic analysis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Real Benefits in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Reproducibility</a:t>
            </a:r>
            <a:r>
              <a:t>: Trust and verify your work months later</a:t>
            </a:r>
          </a:p>
          <a:p>
            <a:pPr lvl="0"/>
            <a:r>
              <a:rPr b="1"/>
              <a:t>Automation</a:t>
            </a:r>
            <a:r>
              <a:t>: Strategic use of time on high-value tasks</a:t>
            </a:r>
          </a:p>
          <a:p>
            <a:pPr lvl="0"/>
            <a:r>
              <a:rPr b="1"/>
              <a:t>Transparency</a:t>
            </a:r>
            <a:r>
              <a:t>: Build credibility through visible methods</a:t>
            </a:r>
          </a:p>
          <a:p>
            <a:pPr lvl="0"/>
            <a:r>
              <a:rPr b="1"/>
              <a:t>AI assistance</a:t>
            </a:r>
            <a:r>
              <a:t>: Accessible entry to powerful tools</a:t>
            </a:r>
          </a:p>
          <a:p>
            <a:pPr lvl="0"/>
            <a:r>
              <a:rPr b="1"/>
              <a:t>Better thinking</a:t>
            </a:r>
            <a:r>
              <a:t>: Systematic approach to problem-solving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Your Programming Journey Starts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 don’t need to become a computer scientist</a:t>
            </a:r>
          </a:p>
          <a:p>
            <a:pPr lvl="0"/>
            <a:r>
              <a:t>AI tools make programming more accessible than ever</a:t>
            </a:r>
          </a:p>
          <a:p>
            <a:pPr lvl="0"/>
            <a:r>
              <a:t>Focus on solving analytical problems, not technical wizardry</a:t>
            </a:r>
          </a:p>
          <a:p>
            <a:pPr lvl="0"/>
            <a:r>
              <a:t>Every expert was once a beginner with simple concepts</a:t>
            </a:r>
          </a:p>
          <a:p>
            <a:pPr lvl="0"/>
            <a:r>
              <a:rPr b="1"/>
              <a:t>Goal</a:t>
            </a:r>
            <a:r>
              <a:t>: Work more effectively with data, not become a programmer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Why Code Transforms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Programming documents your thinking for computers to follow</a:t>
            </a:r>
          </a:p>
          <a:p>
            <a:pPr lvl="0"/>
            <a:r>
              <a:t>Reproducible analysis builds trust and enables collaboration</a:t>
            </a:r>
          </a:p>
          <a:p>
            <a:pPr lvl="0"/>
            <a:r>
              <a:t>Automation frees you to focus on insight, not mechanics</a:t>
            </a:r>
          </a:p>
          <a:p>
            <a:pPr lvl="0"/>
            <a:r>
              <a:t>AI assistance removes traditional barriers to entry</a:t>
            </a:r>
          </a:p>
          <a:p>
            <a:pPr lvl="0"/>
            <a:r>
              <a:rPr b="1"/>
              <a:t>Core benefit</a:t>
            </a:r>
            <a:r>
              <a:t>: Systematic, documented approach to data work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Data Analysis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Combine analytical thinking with accessible programming skills</a:t>
            </a:r>
          </a:p>
          <a:p>
            <a:pPr lvl="0"/>
            <a:r>
              <a:t>Position yourself for opportunities in data-driven organizations</a:t>
            </a:r>
          </a:p>
          <a:p>
            <a:pPr lvl="0"/>
            <a:r>
              <a:t>Solve increasingly complex problems with confidence</a:t>
            </a:r>
          </a:p>
          <a:p>
            <a:pPr lvl="0"/>
            <a:r>
              <a:rPr b="1"/>
              <a:t>Remember</a:t>
            </a:r>
            <a:r>
              <a:t>: Programming is a tool for thinking with data</a:t>
            </a:r>
          </a:p>
          <a:p>
            <a:pPr lvl="0"/>
            <a:r>
              <a:t>The landscape is changing—be ready to evolve with it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437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1: Why Code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Survey Data Nightmare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You’re analyzing survey data from 500 students about their study habits</a:t>
            </a:r>
          </a:p>
          <a:p>
            <a:pPr lvl="0"/>
            <a:r>
              <a:t>Your advisor asks: “Can you update the analysis with 200 more survey responses?”</a:t>
            </a:r>
          </a:p>
          <a:p>
            <a:pPr lvl="0"/>
            <a:r>
              <a:t>You discover an error in your data cleaning and need to redo everything</a:t>
            </a:r>
          </a:p>
          <a:p>
            <a:pPr lvl="0"/>
            <a:r>
              <a:t>Someone else needs to verify your results or build on your work</a:t>
            </a:r>
          </a:p>
          <a:p>
            <a:pPr lvl="0"/>
            <a:r>
              <a:rPr b="1"/>
              <a:t>Reality check</a:t>
            </a:r>
            <a:r>
              <a:t>: You’re back to square one, manually repeating every step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Script Revolution: Written Instructions That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 script is a written record of steps for the computer to perform</a:t>
            </a:r>
          </a:p>
          <a:p>
            <a:pPr lvl="0"/>
            <a:r>
              <a:t>Like writing down directions once vs. giving verbal directions each time</a:t>
            </a:r>
          </a:p>
          <a:p>
            <a:pPr lvl="0"/>
            <a:r>
              <a:rPr b="1"/>
              <a:t>Key insight</a:t>
            </a:r>
            <a:r>
              <a:t>: The magic isn’t complexity—it’s repeatability</a:t>
            </a:r>
          </a:p>
          <a:p>
            <a:pPr lvl="0"/>
            <a:r>
              <a:t>Transform from clicking and dragging to documented thinking</a:t>
            </a:r>
          </a:p>
          <a:p>
            <a:pPr lvl="0"/>
            <a:r>
              <a:t>Value comes from having instructions recorded and repeatable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Reproducibility: Trust Your Own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The spreadsheet problem</a:t>
            </a:r>
            <a:r>
              <a:t>: “Well, I think what I did was…”</a:t>
            </a:r>
          </a:p>
          <a:p>
            <a:pPr lvl="0"/>
            <a:r>
              <a:rPr b="1"/>
              <a:t>The programming solution</a:t>
            </a:r>
            <a:r>
              <a:t>: Every step documented and repeatable</a:t>
            </a:r>
          </a:p>
          <a:p>
            <a:pPr lvl="0"/>
            <a:r>
              <a:t>Six months later, run the same analysis with one command</a:t>
            </a:r>
          </a:p>
          <a:p>
            <a:pPr lvl="0"/>
            <a:r>
              <a:t>Others can see exactly how you arrived at your results</a:t>
            </a:r>
          </a:p>
          <a:p>
            <a:pPr lvl="0"/>
            <a:r>
              <a:t>Create work you can trust, build upon, and share with confidence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Automation: Strategic Time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Manual approach</a:t>
            </a:r>
            <a:r>
              <a:t>: 7 steps monthly, hours of repetitive work</a:t>
            </a:r>
          </a:p>
          <a:p>
            <a:pPr lvl="0"/>
            <a:r>
              <a:rPr b="1"/>
              <a:t>Automated approach</a:t>
            </a:r>
            <a:r>
              <a:t>: Run script, review results, focus on insights</a:t>
            </a:r>
          </a:p>
          <a:p>
            <a:pPr lvl="0"/>
            <a:r>
              <a:t>First time might take longer—every subsequent time saves hours</a:t>
            </a:r>
          </a:p>
          <a:p>
            <a:pPr lvl="0"/>
            <a:r>
              <a:t>Eliminate tedious, error-prone mechanics to focus on interpretation</a:t>
            </a:r>
          </a:p>
          <a:p>
            <a:pPr lvl="0"/>
            <a:r>
              <a:t>Consistent logic reduces human error in routine tasks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Transparency: Making the Invisible Visible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Spreadsheets hide process</a:t>
            </a:r>
            <a:r>
              <a:t>: Clicks and manual operations invisible</a:t>
            </a:r>
          </a:p>
          <a:p>
            <a:pPr lvl="0"/>
            <a:r>
              <a:rPr b="1"/>
              <a:t>Code reveals everything</a:t>
            </a:r>
            <a:r>
              <a:t>: Every decision and calculation documented</a:t>
            </a:r>
          </a:p>
          <a:p>
            <a:pPr lvl="0"/>
            <a:r>
              <a:t>Build trust through visible methodology others can evaluate</a:t>
            </a:r>
          </a:p>
          <a:p>
            <a:pPr lvl="0"/>
            <a:r>
              <a:t>Enable collaboration and knowledge sharing within teams</a:t>
            </a:r>
          </a:p>
          <a:p>
            <a:pPr lvl="0"/>
            <a:r>
              <a:t>Share knowledge and methodology, not just final results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Programming ≠ Computer Science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Computer scientists</a:t>
            </a:r>
            <a:r>
              <a:t>: Build systems for millions, optimize algorithms</a:t>
            </a:r>
          </a:p>
          <a:p>
            <a:pPr lvl="0"/>
            <a:r>
              <a:rPr b="1"/>
              <a:t>Data analysts</a:t>
            </a:r>
            <a:r>
              <a:t>: Extract insights using existing tools</a:t>
            </a:r>
          </a:p>
          <a:p>
            <a:pPr lvl="0"/>
            <a:r>
              <a:t>Like using a calculator vs. understanding circuit design</a:t>
            </a:r>
          </a:p>
          <a:p>
            <a:pPr lvl="0"/>
            <a:r>
              <a:t>Use established tools and libraries, don’t build new ones</a:t>
            </a:r>
          </a:p>
          <a:p>
            <a:pPr lvl="0"/>
            <a:r>
              <a:t>Focus on solving analytical problems, not memorizing syntax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AI Game-Changer: Plain English to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Old way</a:t>
            </a:r>
            <a:r>
              <a:t>: Memorize syntax for months before solving problems</a:t>
            </a:r>
          </a:p>
          <a:p>
            <a:pPr lvl="0"/>
            <a:r>
              <a:rPr b="1"/>
              <a:t>New way</a:t>
            </a:r>
            <a:r>
              <a:t>: Describe goals in plain English, AI generates code</a:t>
            </a:r>
          </a:p>
          <a:p>
            <a:pPr lvl="0"/>
            <a:r>
              <a:t>AI explains how code works and why it chose that approach</a:t>
            </a:r>
          </a:p>
          <a:p>
            <a:pPr lvl="0"/>
            <a:r>
              <a:t>Start solving real problems immediately instead of syntax memorization</a:t>
            </a:r>
          </a:p>
          <a:p>
            <a:pPr lvl="0"/>
            <a:r>
              <a:t>Focus on concepts and evaluation, not technical implementation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779</Words>
  <Application>Microsoft Office PowerPoint</Application>
  <PresentationFormat>Widescreen</PresentationFormat>
  <Paragraphs>92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Office Theme</vt:lpstr>
      <vt:lpstr>This video accompanies</vt:lpstr>
      <vt:lpstr>Chapter 1: Why Code</vt:lpstr>
      <vt:lpstr>The Survey Data Nightmare</vt:lpstr>
      <vt:lpstr>The Script Revolution: Written Instructions That Work</vt:lpstr>
      <vt:lpstr>Reproducibility: Trust Your Own Work</vt:lpstr>
      <vt:lpstr>Automation: Strategic Time Management</vt:lpstr>
      <vt:lpstr>Transparency: Making the Invisible Visible</vt:lpstr>
      <vt:lpstr>Programming ≠ Computer Science</vt:lpstr>
      <vt:lpstr>The AI Game-Changer: Plain English to Code</vt:lpstr>
      <vt:lpstr>What AI Tools Do for You</vt:lpstr>
      <vt:lpstr>New Skills for the AI Era</vt:lpstr>
      <vt:lpstr>Programming Changes How You Think</vt:lpstr>
      <vt:lpstr>Programming as a Tool for Thinking</vt:lpstr>
      <vt:lpstr>The Real Benefits in Practice</vt:lpstr>
      <vt:lpstr>Your Programming Journey Starts Here</vt:lpstr>
      <vt:lpstr>Key Takeaways: Why Code Transforms Analysis</vt:lpstr>
      <vt:lpstr>The Data Analysis Revolution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Fear to Freedom: Why Programming Transforms Data Analysis</dc:title>
  <dc:creator>Kim Seefeld</dc:creator>
  <cp:keywords/>
  <cp:lastModifiedBy>Kim Seefeld</cp:lastModifiedBy>
  <cp:revision>1</cp:revision>
  <dcterms:created xsi:type="dcterms:W3CDTF">2026-03-07T17:14:24Z</dcterms:created>
  <dcterms:modified xsi:type="dcterms:W3CDTF">2026-03-07T17:31:44Z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1: Why Code</vt:lpwstr>
  </property>
</Properties>
</file>