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308233-A134-4511-A0EF-0D5E306A7B99}" v="3" dt="2026-03-07T01:17:35.3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Geographic Customer Distribution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Pivot customer data by membership type and city</a:t>
            </a:r>
          </a:p>
          <a:p>
            <a:pPr lvl="0"/>
            <a:r>
              <a:t>Shows premium versus standard customers by location</a:t>
            </a:r>
          </a:p>
          <a:p>
            <a:pPr lvl="0"/>
            <a:r>
              <a:t>Reveals important patterns for targeted marketing</a:t>
            </a:r>
          </a:p>
          <a:p>
            <a:pPr lvl="0"/>
            <a:r>
              <a:t>Supports business expansion and market analysis</a:t>
            </a:r>
          </a:p>
          <a:p>
            <a:pPr lvl="0"/>
            <a:r>
              <a:t>Combines demographic and geographic insights effectively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Unpivoting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Reverse of pivoting - wide format to long format</a:t>
            </a:r>
          </a:p>
          <a:p>
            <a:pPr lvl="0"/>
            <a:r>
              <a:t>Normalizes previously pivoted data for analysis</a:t>
            </a:r>
          </a:p>
          <a:p>
            <a:pPr lvl="0"/>
            <a:r>
              <a:t>Uses UNION ALL to stack columns into rows</a:t>
            </a:r>
          </a:p>
          <a:p>
            <a:pPr lvl="0"/>
            <a:r>
              <a:t>Essential when receiving pre-formatted report data</a:t>
            </a:r>
          </a:p>
          <a:p>
            <a:pPr lvl="0"/>
            <a:r>
              <a:t>Enables integration with other normalized datasets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Dimensionality Reduction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Simplifying datasets by selecting most important variables</a:t>
            </a:r>
          </a:p>
          <a:p>
            <a:pPr lvl="0"/>
            <a:r>
              <a:t>Focusing on features that drive business outcomes</a:t>
            </a:r>
          </a:p>
          <a:p>
            <a:pPr lvl="0"/>
            <a:r>
              <a:t>Eliminating noise and redundant information</a:t>
            </a:r>
          </a:p>
          <a:p>
            <a:pPr lvl="0"/>
            <a:r>
              <a:t>Requires both technical knowledge and business understanding</a:t>
            </a:r>
          </a:p>
          <a:p>
            <a:pPr lvl="0"/>
            <a:r>
              <a:t>Improves analysis quality by reducing complexity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Identifying Key Customer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Select most relevant columns for customer analysis</a:t>
            </a:r>
          </a:p>
          <a:p>
            <a:pPr lvl="0"/>
            <a:r>
              <a:t>Focus on age groups, membership, and spending patterns</a:t>
            </a:r>
          </a:p>
          <a:p>
            <a:pPr lvl="0"/>
            <a:r>
              <a:t>Create meaningful categories from detailed data</a:t>
            </a:r>
          </a:p>
          <a:p>
            <a:pPr lvl="0"/>
            <a:r>
              <a:t>Eliminate unnecessary details that obscure insights</a:t>
            </a:r>
          </a:p>
          <a:p>
            <a:pPr lvl="0"/>
            <a:r>
              <a:t>Perfect for executive reporting and strategic analysis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Creating Simplified Business 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Focus on essential metrics for decision-making</a:t>
            </a:r>
          </a:p>
          <a:p>
            <a:pPr lvl="0"/>
            <a:r>
              <a:t>Monthly summaries with key performance indicators</a:t>
            </a:r>
          </a:p>
          <a:p>
            <a:pPr lvl="0"/>
            <a:r>
              <a:t>Revenue, order counts, and success rates</a:t>
            </a:r>
          </a:p>
          <a:p>
            <a:pPr lvl="0"/>
            <a:r>
              <a:t>Clear presentation for executive dashboards</a:t>
            </a:r>
          </a:p>
          <a:p>
            <a:pPr lvl="0"/>
            <a:r>
              <a:t>Eliminates overwhelming detail while preserving insights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Business-Critical Variable Focus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Identify factors that most directly impact outcomes</a:t>
            </a:r>
          </a:p>
          <a:p>
            <a:pPr lvl="0"/>
            <a:r>
              <a:t>Revenue-driving combinations of membership and location</a:t>
            </a:r>
          </a:p>
          <a:p>
            <a:pPr lvl="0"/>
            <a:r>
              <a:t>Customer count and revenue per customer metrics</a:t>
            </a:r>
          </a:p>
          <a:p>
            <a:pPr lvl="0"/>
            <a:r>
              <a:t>Prioritize variables that guide strategic decisions</a:t>
            </a:r>
          </a:p>
          <a:p>
            <a:pPr lvl="0"/>
            <a:r>
              <a:t>Deep business knowledge essential for effective selection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Grouping and Summarizing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Transform detailed data into meaningful aggregates</a:t>
            </a:r>
          </a:p>
          <a:p>
            <a:pPr lvl="0"/>
            <a:r>
              <a:t>Organize data into categories with summary statistics</a:t>
            </a:r>
          </a:p>
          <a:p>
            <a:pPr lvl="0"/>
            <a:r>
              <a:t>Identify trends and patterns invisible in individual records</a:t>
            </a:r>
          </a:p>
          <a:p>
            <a:pPr lvl="0"/>
            <a:r>
              <a:t>Choose appropriate aggregation level for objectives</a:t>
            </a:r>
          </a:p>
          <a:p>
            <a:pPr lvl="0"/>
            <a:r>
              <a:t>Foundation of business intelligence and reporting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Activity Summarization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Group orders by customer and time period</a:t>
            </a:r>
          </a:p>
          <a:p>
            <a:pPr lvl="0"/>
            <a:r>
              <a:t>Calculate order counts and revenue by month</a:t>
            </a:r>
          </a:p>
          <a:p>
            <a:pPr lvl="0"/>
            <a:r>
              <a:t>Track completed versus total order values</a:t>
            </a:r>
          </a:p>
          <a:p>
            <a:pPr lvl="0"/>
            <a:r>
              <a:t>Reveal customer behavior patterns over time</a:t>
            </a:r>
          </a:p>
          <a:p>
            <a:pPr lvl="0"/>
            <a:r>
              <a:t>Support customer relationship management decisions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Monthly Business Performance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Key performance indicators by month</a:t>
            </a:r>
          </a:p>
          <a:p>
            <a:pPr lvl="0"/>
            <a:r>
              <a:t>Total orders, active customers, and revenue</a:t>
            </a:r>
          </a:p>
          <a:p>
            <a:pPr lvl="0"/>
            <a:r>
              <a:t>Success rates and operational efficiency metrics</a:t>
            </a:r>
          </a:p>
          <a:p>
            <a:pPr lvl="0"/>
            <a:r>
              <a:t>Executive-level insights for strategic planning</a:t>
            </a:r>
          </a:p>
          <a:p>
            <a:pPr lvl="0"/>
            <a:r>
              <a:t>Translate raw data into business strategy language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Advanced Customer Lifetime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Comprehensive customer value analysis by membership</a:t>
            </a:r>
          </a:p>
          <a:p>
            <a:pPr lvl="0"/>
            <a:r>
              <a:t>Average customer value and order value calculations</a:t>
            </a:r>
          </a:p>
          <a:p>
            <a:pPr lvl="0"/>
            <a:r>
              <a:t>Orders per customer and revenue concentration</a:t>
            </a:r>
          </a:p>
          <a:p>
            <a:pPr lvl="0"/>
            <a:r>
              <a:t>Reveals which customer segments drive profitability</a:t>
            </a:r>
          </a:p>
          <a:p>
            <a:pPr lvl="0"/>
            <a:r>
              <a:t>Critical for customer acquisition and retention strategies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23804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7: Reshaping and Reducing Data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Summarization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suggests appropriate grouping strategies</a:t>
            </a:r>
          </a:p>
          <a:p>
            <a:pPr lvl="0"/>
            <a:r>
              <a:t>Identifies important patterns and relevant metrics</a:t>
            </a:r>
          </a:p>
          <a:p>
            <a:pPr lvl="0"/>
            <a:r>
              <a:t>Recommends customer performance summaries</a:t>
            </a:r>
          </a:p>
          <a:p>
            <a:pPr lvl="0"/>
            <a:r>
              <a:t>Creates automatic segmentation and success rates</a:t>
            </a:r>
          </a:p>
          <a:p>
            <a:pPr lvl="0"/>
            <a:r>
              <a:t>Enhances analytical effectiveness and efficiency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Maintaining Data Integrity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Preserve accuracy, consistency, and reliability during transformations</a:t>
            </a:r>
          </a:p>
          <a:p>
            <a:pPr lvl="0"/>
            <a:r>
              <a:t>Ensure no information is lost or misrepresented</a:t>
            </a:r>
          </a:p>
          <a:p>
            <a:pPr lvl="0"/>
            <a:r>
              <a:t>Validate row counts, calculations, and relationships</a:t>
            </a:r>
          </a:p>
          <a:p>
            <a:pPr lvl="0"/>
            <a:r>
              <a:t>Handle missing data appropriately with COALESCE</a:t>
            </a:r>
          </a:p>
          <a:p>
            <a:pPr lvl="0"/>
            <a:r>
              <a:t>Build trust in analysis results for decision-making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Validation and Quality Checks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Compare original and transformed data totals</a:t>
            </a:r>
          </a:p>
          <a:p>
            <a:pPr lvl="0"/>
            <a:r>
              <a:t>Verify that all records and revenue are preserved</a:t>
            </a:r>
          </a:p>
          <a:p>
            <a:pPr lvl="0"/>
            <a:r>
              <a:t>Check that customer relationships remain intact</a:t>
            </a:r>
          </a:p>
          <a:p>
            <a:pPr lvl="0"/>
            <a:r>
              <a:t>Include all customers even without order activity</a:t>
            </a:r>
          </a:p>
          <a:p>
            <a:pPr lvl="0"/>
            <a:r>
              <a:t>Comprehensive quality checks ensure reliable results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Reshaping transforms data structure to reveal insights more clearly</a:t>
            </a:r>
          </a:p>
          <a:p>
            <a:pPr lvl="0"/>
            <a:r>
              <a:t>Pivoting creates comparative views while unpivoting normalizes data</a:t>
            </a:r>
          </a:p>
          <a:p>
            <a:pPr lvl="0"/>
            <a:r>
              <a:t>Dimensionality reduction focuses on business-critical variables</a:t>
            </a:r>
          </a:p>
          <a:p>
            <a:pPr lvl="0"/>
            <a:r>
              <a:t>Effective summarization transforms detail into strategic insights</a:t>
            </a:r>
          </a:p>
          <a:p>
            <a:pPr lvl="0"/>
            <a:r>
              <a:t>Data integrity must be maintained throughout all transformations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Data Structure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have detailed transaction data but need executive summaries</a:t>
            </a:r>
          </a:p>
          <a:p>
            <a:pPr lvl="0"/>
            <a:r>
              <a:t>Raw data format doesn’t match your analytical needs</a:t>
            </a:r>
          </a:p>
          <a:p>
            <a:pPr lvl="0"/>
            <a:r>
              <a:t>Need to compare categories side-by-side instead of row-by-row</a:t>
            </a:r>
          </a:p>
          <a:p>
            <a:pPr lvl="0"/>
            <a:r>
              <a:t>Large datasets overwhelm with unnecessary complexity</a:t>
            </a:r>
          </a:p>
          <a:p>
            <a:pPr lvl="0"/>
            <a:r>
              <a:t>Must transform data structure to reveal insights clearly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Data Reshaping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Changing data structure from long format to wide format (pivoting)</a:t>
            </a:r>
          </a:p>
          <a:p>
            <a:pPr lvl="0"/>
            <a:r>
              <a:t>Converting wide format back to long format (unpivoting)</a:t>
            </a:r>
          </a:p>
          <a:p>
            <a:pPr lvl="0"/>
            <a:r>
              <a:t>Like rearranging furniture - same pieces, better organization</a:t>
            </a:r>
          </a:p>
          <a:p>
            <a:pPr lvl="0"/>
            <a:r>
              <a:t>Makes patterns and relationships more visible</a:t>
            </a:r>
          </a:p>
          <a:p>
            <a:pPr lvl="0"/>
            <a:r>
              <a:t>Essential for creating effective business reports and dashboards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Data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Simplifying datasets by focusing on essential information</a:t>
            </a:r>
          </a:p>
          <a:p>
            <a:pPr lvl="0"/>
            <a:r>
              <a:t>Removing unnecessary complexity while preserving key insights</a:t>
            </a:r>
          </a:p>
          <a:p>
            <a:pPr lvl="0"/>
            <a:r>
              <a:t>Like editing a document to its main points</a:t>
            </a:r>
          </a:p>
          <a:p>
            <a:pPr lvl="0"/>
            <a:r>
              <a:t>Helps focus on what matters most for decision-making</a:t>
            </a:r>
          </a:p>
          <a:p>
            <a:pPr lvl="0"/>
            <a:r>
              <a:t>Makes large datasets manageable and understandable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Reshaping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Real-world data rarely comes in the format you need</a:t>
            </a:r>
          </a:p>
          <a:p>
            <a:pPr lvl="0"/>
            <a:r>
              <a:t>Different analyses require different data structures</a:t>
            </a:r>
          </a:p>
          <a:p>
            <a:pPr lvl="0"/>
            <a:r>
              <a:t>Pivoted data makes comparisons immediate and obvious</a:t>
            </a:r>
          </a:p>
          <a:p>
            <a:pPr lvl="0"/>
            <a:r>
              <a:t>Enables creation of summary reports and cross-tabulations</a:t>
            </a:r>
          </a:p>
          <a:p>
            <a:pPr lvl="0"/>
            <a:r>
              <a:t>Essential for visualization and presentation to stakeholders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Basic Pivoting with CASE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Transform long format (many rows) to wide format (many columns)</a:t>
            </a:r>
          </a:p>
          <a:p>
            <a:pPr lvl="0"/>
            <a:r>
              <a:t>Use CASE statements with aggregate functions for pivoting</a:t>
            </a:r>
          </a:p>
          <a:p>
            <a:pPr lvl="0"/>
            <a:r>
              <a:t>Works across different database systems with full control</a:t>
            </a:r>
          </a:p>
          <a:p>
            <a:pPr lvl="0"/>
            <a:r>
              <a:t>Creates comparative views that make patterns clear</a:t>
            </a:r>
          </a:p>
          <a:p>
            <a:pPr lvl="0"/>
            <a:r>
              <a:t>Foundation for business reporting and dashboard creation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Order Status Pivot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Pivot orders by status to see distribution per customer</a:t>
            </a:r>
          </a:p>
          <a:p>
            <a:pPr lvl="0"/>
            <a:r>
              <a:t>Shows completed, pending, and cancelled orders side-by-side</a:t>
            </a:r>
          </a:p>
          <a:p>
            <a:pPr lvl="0"/>
            <a:r>
              <a:t>Immediate visibility into customer order patterns</a:t>
            </a:r>
          </a:p>
          <a:p>
            <a:pPr lvl="0"/>
            <a:r>
              <a:t>Eliminates need to scan through multiple rows</a:t>
            </a:r>
          </a:p>
          <a:p>
            <a:pPr lvl="0"/>
            <a:r>
              <a:t>Perfect for customer service and account management insights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Monthly Sales Pivot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Transform monthly sales data into comparative columns</a:t>
            </a:r>
          </a:p>
          <a:p>
            <a:pPr lvl="0"/>
            <a:r>
              <a:t>January sales versus February sales in single view</a:t>
            </a:r>
          </a:p>
          <a:p>
            <a:pPr lvl="0"/>
            <a:r>
              <a:t>Reveals seasonal patterns and performance trends</a:t>
            </a:r>
          </a:p>
          <a:p>
            <a:pPr lvl="0"/>
            <a:r>
              <a:t>Essential for business planning and forecasting</a:t>
            </a:r>
          </a:p>
          <a:p>
            <a:pPr lvl="0"/>
            <a:r>
              <a:t>Makes time-based comparisons effortless and clear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817</Words>
  <Application>Microsoft Office PowerPoint</Application>
  <PresentationFormat>Widescreen</PresentationFormat>
  <Paragraphs>128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This video accompanies</vt:lpstr>
      <vt:lpstr>Chapter 7: Reshaping and Reducing Data</vt:lpstr>
      <vt:lpstr>The Data Structure Challenge</vt:lpstr>
      <vt:lpstr>Understanding Data Reshaping</vt:lpstr>
      <vt:lpstr>The Power of Data Reduction</vt:lpstr>
      <vt:lpstr>Why Reshaping Matters</vt:lpstr>
      <vt:lpstr>Basic Pivoting with CASE Statements</vt:lpstr>
      <vt:lpstr>Customer Order Status Pivot</vt:lpstr>
      <vt:lpstr>Monthly Sales Pivot Analysis</vt:lpstr>
      <vt:lpstr>Geographic Customer Distribution</vt:lpstr>
      <vt:lpstr>Understanding Unpivoting Operations</vt:lpstr>
      <vt:lpstr>Dimensionality Reduction Concepts</vt:lpstr>
      <vt:lpstr>Identifying Key Customer Features</vt:lpstr>
      <vt:lpstr>Creating Simplified Business Views</vt:lpstr>
      <vt:lpstr>Business-Critical Variable Focus</vt:lpstr>
      <vt:lpstr>Grouping and Summarizing Techniques</vt:lpstr>
      <vt:lpstr>Customer Activity Summarization</vt:lpstr>
      <vt:lpstr>Monthly Business Performance Summary</vt:lpstr>
      <vt:lpstr>Advanced Customer Lifetime Value</vt:lpstr>
      <vt:lpstr>AI-Assisted Summarization</vt:lpstr>
      <vt:lpstr>Maintaining Data Integrity</vt:lpstr>
      <vt:lpstr>Validation and Quality Checks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Reshaping and Reducing Data</dc:title>
  <dc:creator>Kim Seefeld</dc:creator>
  <cp:keywords/>
  <cp:lastModifiedBy>Kim Seefeld</cp:lastModifiedBy>
  <cp:revision>1</cp:revision>
  <dcterms:created xsi:type="dcterms:W3CDTF">2026-03-07T01:16:25Z</dcterms:created>
  <dcterms:modified xsi:type="dcterms:W3CDTF">2026-03-07T01:17:40Z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7: Transforming Data Structure for Better Analysis</vt:lpwstr>
  </property>
</Properties>
</file>