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Visualizing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Histograms show continuous variable patterns</a:t>
            </a:r>
          </a:p>
          <a:p>
            <a:pPr lvl="0"/>
            <a:r>
              <a:t>Bar charts summarize categorical frequencies</a:t>
            </a:r>
          </a:p>
          <a:p>
            <a:pPr lvl="0"/>
            <a:r>
              <a:t>AI optimizes bin widths, sorting, and pattern highlighting</a:t>
            </a:r>
          </a:p>
          <a:p>
            <a:pPr lvl="0"/>
            <a:r>
              <a:t>Visuals reveal clusters, gaps, and outliers quickly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Measures of central tendency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Mean: average value, sensitive to outliers</a:t>
            </a:r>
          </a:p>
          <a:p>
            <a:pPr lvl="0"/>
            <a:r>
              <a:t>Median: middle value, robust to skewed data</a:t>
            </a:r>
          </a:p>
          <a:p>
            <a:pPr lvl="0"/>
            <a:r>
              <a:t>Mode: most frequent value, ideal for categorical data</a:t>
            </a:r>
          </a:p>
          <a:p>
            <a:pPr lvl="0"/>
            <a:r>
              <a:t>AI recommends the most appropriate measure based on distribution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Weighted averages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Used when observations differ in importance</a:t>
            </a:r>
          </a:p>
          <a:p>
            <a:pPr lvl="0"/>
            <a:r>
              <a:t>AI suggests weighting schemes based on context</a:t>
            </a:r>
          </a:p>
          <a:p>
            <a:pPr lvl="0"/>
            <a:r>
              <a:t>Useful for customer value, employee performance, and time‑based trends</a:t>
            </a:r>
          </a:p>
          <a:p>
            <a:pPr lvl="0"/>
            <a:r>
              <a:t>Helps align summaries with business priorities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Measures of dispersion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Range shows the spread between minimum and maximum</a:t>
            </a:r>
          </a:p>
          <a:p>
            <a:pPr lvl="0"/>
            <a:r>
              <a:t>Variance and standard deviation quantify overall variability</a:t>
            </a:r>
          </a:p>
          <a:p>
            <a:pPr lvl="0"/>
            <a:r>
              <a:t>High dispersion signals inconsistency or risk</a:t>
            </a:r>
          </a:p>
          <a:p>
            <a:pPr lvl="0"/>
            <a:r>
              <a:t>AI flags unusual variability patterns automatically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Interquartile range and robust measures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IQR captures the middle 50% of data</a:t>
            </a:r>
          </a:p>
          <a:p>
            <a:pPr lvl="0"/>
            <a:r>
              <a:t>Resistant to extreme values</a:t>
            </a:r>
          </a:p>
          <a:p>
            <a:pPr lvl="0"/>
            <a:r>
              <a:t>AI identifies outliers using IQR‑based rules</a:t>
            </a:r>
          </a:p>
          <a:p>
            <a:pPr lvl="0"/>
            <a:r>
              <a:t>Supports cleaner, more reliable analysis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Visualizing variability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Boxplots highlight medians, quartiles, and outliers</a:t>
            </a:r>
          </a:p>
          <a:p>
            <a:pPr lvl="0"/>
            <a:r>
              <a:t>Density and violin plots show distribution shape</a:t>
            </a:r>
          </a:p>
          <a:p>
            <a:pPr lvl="0"/>
            <a:r>
              <a:t>AI chooses the most informative visualization automatically</a:t>
            </a:r>
          </a:p>
          <a:p>
            <a:pPr lvl="0"/>
            <a:r>
              <a:t>Helps compare groups and detect subtle patterns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Understanding distribution shape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Skewness shows asymmetry in data</a:t>
            </a:r>
          </a:p>
          <a:p>
            <a:pPr lvl="0"/>
            <a:r>
              <a:t>Kurtosis reflects tail heaviness and peak shape</a:t>
            </a:r>
          </a:p>
          <a:p>
            <a:pPr lvl="0"/>
            <a:r>
              <a:t>Shape affects which statistical methods are appropriate</a:t>
            </a:r>
          </a:p>
          <a:p>
            <a:pPr lvl="0"/>
            <a:r>
              <a:t>AI detects deviations from normality instantly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Descriptive statistics remain the foundation of all analysis</a:t>
            </a:r>
          </a:p>
          <a:p>
            <a:pPr lvl="0"/>
            <a:r>
              <a:t>AI automates computation but increases the need for interpretation</a:t>
            </a:r>
          </a:p>
          <a:p>
            <a:pPr lvl="0"/>
            <a:r>
              <a:t>Measures of center, dispersion, and shape reveal essential insights</a:t>
            </a:r>
          </a:p>
          <a:p>
            <a:pPr lvl="0"/>
            <a:r>
              <a:t>Understanding these concepts ensures responsible, accurate analytics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7064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2: </a:t>
            </a:r>
            <a:br>
              <a:rPr lang="en-US" dirty="0"/>
            </a:br>
            <a:r>
              <a:rPr dirty="0"/>
              <a:t>Descriptive Statistics in the Age of 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first conversation with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Descriptive statistics summarize and reveal key characteristics of a dataset</a:t>
            </a:r>
          </a:p>
          <a:p>
            <a:pPr lvl="0"/>
            <a:r>
              <a:t>AI now automates profiling, pattern detection, and visualization</a:t>
            </a:r>
          </a:p>
          <a:p>
            <a:pPr lvl="0"/>
            <a:r>
              <a:t>Core principles remain unchanged despite technological advances</a:t>
            </a:r>
          </a:p>
          <a:p>
            <a:pPr lvl="0"/>
            <a:r>
              <a:t>Understanding these measures is essential for interpreting AI outputs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descriptive statistics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They form the foundation for all later analysis and modeling</a:t>
            </a:r>
          </a:p>
          <a:p>
            <a:pPr lvl="0"/>
            <a:r>
              <a:t>Help identify distributions, patterns, and unusual characteristics</a:t>
            </a:r>
          </a:p>
          <a:p>
            <a:pPr lvl="0"/>
            <a:r>
              <a:t>Provide essential context before applying machine learning</a:t>
            </a:r>
          </a:p>
          <a:p>
            <a:pPr lvl="0"/>
            <a:r>
              <a:t>AI amplifies their power but increases the need for interpretation skills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Descriptive statistics in the AI era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tools generate full data profiles in seconds</a:t>
            </a:r>
          </a:p>
          <a:p>
            <a:pPr lvl="0"/>
            <a:r>
              <a:t>Automated systems detect quality issues and hidden patterns</a:t>
            </a:r>
          </a:p>
          <a:p>
            <a:pPr lvl="0"/>
            <a:r>
              <a:t>Analysts must interpret results, not just compute them</a:t>
            </a:r>
          </a:p>
          <a:p>
            <a:pPr lvl="0"/>
            <a:r>
              <a:t>Statistical literacy is more important than ever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descriptive statistics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Summarize large datasets into meaningful measures</a:t>
            </a:r>
          </a:p>
          <a:p>
            <a:pPr lvl="0"/>
            <a:r>
              <a:t>Reveal central values, variability, and distribution shape</a:t>
            </a:r>
          </a:p>
          <a:p>
            <a:pPr lvl="0"/>
            <a:r>
              <a:t>Support decision‑making in business, HR, marketing, and operations</a:t>
            </a:r>
          </a:p>
          <a:p>
            <a:pPr lvl="0"/>
            <a:r>
              <a:t>Provide baseline understanding before advanced modeling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Role in data mining and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Essential for understanding data before applying ML algorithms</a:t>
            </a:r>
          </a:p>
          <a:p>
            <a:pPr lvl="0"/>
            <a:r>
              <a:t>AI systems rely on descriptive measures for preprocessing and optimization</a:t>
            </a:r>
          </a:p>
          <a:p>
            <a:pPr lvl="0"/>
            <a:r>
              <a:t>Automated profiling identifies outliers, segments, and anomalies</a:t>
            </a:r>
          </a:p>
          <a:p>
            <a:pPr lvl="0"/>
            <a:r>
              <a:t>Larger datasets reveal patterns impossible to detect manually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Descriptive vs. inferential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Descriptive: summarize the data you currently have</a:t>
            </a:r>
          </a:p>
          <a:p>
            <a:pPr lvl="0"/>
            <a:r>
              <a:t>Inferential: draw conclusions about a larger population</a:t>
            </a:r>
          </a:p>
          <a:p>
            <a:pPr lvl="0"/>
            <a:r>
              <a:t>AI often blends both automatically in modern tools</a:t>
            </a:r>
          </a:p>
          <a:p>
            <a:pPr lvl="0"/>
            <a:r>
              <a:t>Understanding the distinction prevents misinterpretation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Frequency tables and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Organize data to show how often values occur</a:t>
            </a:r>
          </a:p>
          <a:p>
            <a:pPr lvl="0"/>
            <a:r>
              <a:t>AI auto‑detects optimal groupings and highlights unusual patterns</a:t>
            </a:r>
          </a:p>
          <a:p>
            <a:pPr lvl="0"/>
            <a:r>
              <a:t>Useful for categorical and continuous variables</a:t>
            </a:r>
          </a:p>
          <a:p>
            <a:pPr lvl="0"/>
            <a:r>
              <a:t>Support segmentation and anomaly detection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Microsoft Office PowerPoint</Application>
  <PresentationFormat>Widescreen</PresentationFormat>
  <Paragraphs>78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This video accompanies  </vt:lpstr>
      <vt:lpstr>Chapter 2:  Descriptive Statistics in the Age of AI</vt:lpstr>
      <vt:lpstr>Your first conversation with data</vt:lpstr>
      <vt:lpstr>Why descriptive statistics matter</vt:lpstr>
      <vt:lpstr>Descriptive statistics in the AI era</vt:lpstr>
      <vt:lpstr>What descriptive statistics do</vt:lpstr>
      <vt:lpstr>Role in data mining and AI</vt:lpstr>
      <vt:lpstr>Descriptive vs. inferential statistics</vt:lpstr>
      <vt:lpstr>Frequency tables and distributions</vt:lpstr>
      <vt:lpstr>Visualizing distributions</vt:lpstr>
      <vt:lpstr>Measures of central tendency</vt:lpstr>
      <vt:lpstr>Weighted averages</vt:lpstr>
      <vt:lpstr>Measures of dispersion</vt:lpstr>
      <vt:lpstr>Interquartile range and robust measures</vt:lpstr>
      <vt:lpstr>Visualizing variability</vt:lpstr>
      <vt:lpstr>Understanding distribution shape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2026-02-28T01:57:28Z</dcterms:created>
  <dcterms:modified xsi:type="dcterms:W3CDTF">2026-02-28T01:58:44Z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