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24481E2-A69D-486D-B31D-4CDC51488747}" v="1" dt="2026-02-28T15:07:07.21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Seefeld" userId="9280da10541980ae" providerId="LiveId" clId="{D8449322-6F1D-49C5-868C-1ACCF9F0A711}"/>
    <pc:docChg chg="addSld modSld">
      <pc:chgData name="Kim Seefeld" userId="9280da10541980ae" providerId="LiveId" clId="{D8449322-6F1D-49C5-868C-1ACCF9F0A711}" dt="2026-02-28T15:07:07.214" v="0"/>
      <pc:docMkLst>
        <pc:docMk/>
      </pc:docMkLst>
      <pc:sldChg chg="add">
        <pc:chgData name="Kim Seefeld" userId="9280da10541980ae" providerId="LiveId" clId="{D8449322-6F1D-49C5-868C-1ACCF9F0A711}" dt="2026-02-28T15:07:07.214" v="0"/>
        <pc:sldMkLst>
          <pc:docMk/>
          <pc:sldMk cId="0" sldId="25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6402572" cy="2027201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dirty="0"/>
              <a:t>This video accompanies</a:t>
            </a:r>
            <a:br>
              <a:rPr lang="en-US" dirty="0"/>
            </a:br>
            <a:br>
              <a:rPr lang="en-US" dirty="0"/>
            </a:br>
            <a:endParaRPr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EF1D3C5-3FC1-5B0E-2DCD-12974DCD32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464" y="1537594"/>
            <a:ext cx="2867425" cy="359142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1ED220E-9445-4DA9-C6BA-48036671AD78}"/>
              </a:ext>
            </a:extLst>
          </p:cNvPr>
          <p:cNvSpPr txBox="1"/>
          <p:nvPr/>
        </p:nvSpPr>
        <p:spPr>
          <a:xfrm>
            <a:off x="6096000" y="1925896"/>
            <a:ext cx="60977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Curriculum and book info are linked in the  video description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File types and AI-enhanced processing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CSV remains the most universal analytical format</a:t>
            </a:r>
          </a:p>
          <a:p>
            <a:pPr lvl="0"/>
            <a:r>
              <a:t>AI detects file structure even when extensions are wrong</a:t>
            </a:r>
          </a:p>
          <a:p>
            <a:pPr lvl="0"/>
            <a:r>
              <a:t>Tools suggest import settings and highlight issues</a:t>
            </a:r>
          </a:p>
          <a:p>
            <a:pPr lvl="0"/>
            <a:r>
              <a:t>Proprietary formats can be auto-converted without licenses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Working with unstructured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AI transforms text, images, and audio into structured datasets</a:t>
            </a:r>
          </a:p>
          <a:p>
            <a:pPr lvl="0"/>
            <a:r>
              <a:t>Tools extract sentiment, categories, and key topics</a:t>
            </a:r>
          </a:p>
          <a:p>
            <a:pPr lvl="0"/>
            <a:r>
              <a:t>Analysts can work with unstructured sources without coding</a:t>
            </a:r>
          </a:p>
          <a:p>
            <a:pPr lvl="0"/>
            <a:r>
              <a:t>Expands the scope of accessible data dramatically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Common data quality issues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Missing values, inconsistent formatting, and duplicates</a:t>
            </a:r>
          </a:p>
          <a:p>
            <a:pPr lvl="0"/>
            <a:r>
              <a:t>AI detects patterns behind missingness and inconsistencies</a:t>
            </a:r>
          </a:p>
          <a:p>
            <a:pPr lvl="0"/>
            <a:r>
              <a:t>Systems flag ambiguous cases for human review</a:t>
            </a:r>
          </a:p>
          <a:p>
            <a:pPr lvl="0"/>
            <a:r>
              <a:t>Quality issues often reflect collection processes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AI-powered data cleaning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Tools cluster similar values for standardization</a:t>
            </a:r>
          </a:p>
          <a:p>
            <a:pPr lvl="0"/>
            <a:r>
              <a:t>Duplicate detection uses fuzzy matching and confidence scores</a:t>
            </a:r>
          </a:p>
          <a:p>
            <a:pPr lvl="0"/>
            <a:r>
              <a:t>Formatting issues (dates, addresses) are auto-standardized</a:t>
            </a:r>
          </a:p>
          <a:p>
            <a:pPr lvl="0"/>
            <a:r>
              <a:t>Cleaning becomes faster, more accurate, and more scalable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Data wrangling and validation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Wrangling transforms raw data into usable form</a:t>
            </a:r>
          </a:p>
          <a:p>
            <a:pPr lvl="0"/>
            <a:r>
              <a:t>AI provides context for unfamiliar codes or domains</a:t>
            </a:r>
          </a:p>
          <a:p>
            <a:pPr lvl="0"/>
            <a:r>
              <a:t>Tools flag unusual values and suggest corrections</a:t>
            </a:r>
          </a:p>
          <a:p>
            <a:pPr lvl="0"/>
            <a:r>
              <a:t>Collaboration with domain experts remains essential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Exploring data with AI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Automated profiling summarizes distributions and patterns</a:t>
            </a:r>
          </a:p>
          <a:p>
            <a:pPr lvl="0"/>
            <a:r>
              <a:t>Tools detect correlations, trends, and anomalies</a:t>
            </a:r>
          </a:p>
          <a:p>
            <a:pPr lvl="0"/>
            <a:r>
              <a:t>Visual recommendations highlight important relationships</a:t>
            </a:r>
          </a:p>
          <a:p>
            <a:pPr lvl="0"/>
            <a:r>
              <a:t>Exploration becomes an interactive dialogue with AI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Integrating multiple data 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AI identifies matching fields across datasets</a:t>
            </a:r>
          </a:p>
          <a:p>
            <a:pPr lvl="0"/>
            <a:r>
              <a:t>Handles naming conflicts and temporal alignment</a:t>
            </a:r>
          </a:p>
          <a:p>
            <a:pPr lvl="0"/>
            <a:r>
              <a:t>Entity resolution uses fuzzy matching and ML models</a:t>
            </a:r>
          </a:p>
          <a:p>
            <a:pPr lvl="0"/>
            <a:r>
              <a:t>Confidence scores guide human review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Obtaining and exploring data is foundational to analytics</a:t>
            </a:r>
          </a:p>
          <a:p>
            <a:pPr lvl="0"/>
            <a:r>
              <a:t>AI accelerates access, cleaning, and exploration</a:t>
            </a:r>
          </a:p>
          <a:p>
            <a:pPr lvl="0"/>
            <a:r>
              <a:t>Human expertise guides interpretation and ethical decisions</a:t>
            </a:r>
          </a:p>
          <a:p>
            <a:pPr lvl="0"/>
            <a:r>
              <a:t>High-quality data enables high-quality insights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42781"/>
            <a:ext cx="10515600" cy="1325563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Chapter 3: Obtaining and Exploring Data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Your data journey begins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Insight quality depends on data quality and structure</a:t>
            </a:r>
          </a:p>
          <a:p>
            <a:pPr lvl="0"/>
            <a:r>
              <a:t>Analysts must locate, assess, and explore data before modeling</a:t>
            </a:r>
          </a:p>
          <a:p>
            <a:pPr lvl="0"/>
            <a:r>
              <a:t>AI has transformed access, cleaning, and exploration</a:t>
            </a:r>
          </a:p>
          <a:p>
            <a:pPr lvl="0"/>
            <a:r>
              <a:t>Human judgment remains essential despite automation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modern data landscape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Data now comes from cloud systems, APIs, files, and real-time streams</a:t>
            </a:r>
          </a:p>
          <a:p>
            <a:pPr lvl="0"/>
            <a:r>
              <a:t>AI reduces technical barriers to accessing diverse sources</a:t>
            </a:r>
          </a:p>
          <a:p>
            <a:pPr lvl="0"/>
            <a:r>
              <a:t>Analysts work with structured, semi-structured, and unstructured data</a:t>
            </a:r>
          </a:p>
          <a:p>
            <a:pPr lvl="0"/>
            <a:r>
              <a:t>Exploration is now faster, deeper, and more automated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Data sources in the AI era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Databases accessed via ODBC and SQL remain core sources</a:t>
            </a:r>
          </a:p>
          <a:p>
            <a:pPr lvl="0"/>
            <a:r>
              <a:t>AI tools generate SQL from plain English</a:t>
            </a:r>
          </a:p>
          <a:p>
            <a:pPr lvl="0"/>
            <a:r>
              <a:t>Internal networks and cloud systems expand access</a:t>
            </a:r>
          </a:p>
          <a:p>
            <a:pPr lvl="0"/>
            <a:r>
              <a:t>AI-powered catalogs help discover datasets you didn’t know existed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AI-powered data discovery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Tools suggest relevant datasets based on your goals</a:t>
            </a:r>
          </a:p>
          <a:p>
            <a:pPr lvl="0"/>
            <a:r>
              <a:t>Natural language interfaces simplify querying</a:t>
            </a:r>
          </a:p>
          <a:p>
            <a:pPr lvl="0"/>
            <a:r>
              <a:t>AI identifies data types, PII, and potential joins</a:t>
            </a:r>
          </a:p>
          <a:p>
            <a:pPr lvl="0"/>
            <a:r>
              <a:t>Discovery becomes proactive rather than manual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Real-time and streaming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AI enables analysis of continuous data flows</a:t>
            </a:r>
          </a:p>
          <a:p>
            <a:pPr lvl="0"/>
            <a:r>
              <a:t>Systems detect anomalies and patterns instantly</a:t>
            </a:r>
          </a:p>
          <a:p>
            <a:pPr lvl="0"/>
            <a:r>
              <a:t>Used for web traffic, sensors, social media, and transactions</a:t>
            </a:r>
          </a:p>
          <a:p>
            <a:pPr lvl="0"/>
            <a:r>
              <a:t>Real-time insights support rapid decision-making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Web scraping and legal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AI assists with robots.txt checks and compliance</a:t>
            </a:r>
          </a:p>
          <a:p>
            <a:pPr lvl="0"/>
            <a:r>
              <a:t>Helps manage rate limits and privacy requirements</a:t>
            </a:r>
          </a:p>
          <a:p>
            <a:pPr lvl="0"/>
            <a:r>
              <a:t>Scraping remains legally complex and context-dependent</a:t>
            </a:r>
          </a:p>
          <a:p>
            <a:pPr lvl="0"/>
            <a:r>
              <a:t>Ethical and regulatory awareness is essential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Manual data and automation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Manual entry still occurs in fieldwork and research</a:t>
            </a:r>
          </a:p>
          <a:p>
            <a:pPr lvl="0"/>
            <a:r>
              <a:t>AI tools convert documents, handwriting, and audio into structured data</a:t>
            </a:r>
          </a:p>
          <a:p>
            <a:pPr lvl="0"/>
            <a:r>
              <a:t>OCR and NLP reduce human error and labor</a:t>
            </a:r>
          </a:p>
          <a:p>
            <a:pPr lvl="0"/>
            <a:r>
              <a:t>Automation accelerates data collection workflows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544</Words>
  <Application>Microsoft Office PowerPoint</Application>
  <PresentationFormat>Widescreen</PresentationFormat>
  <Paragraphs>78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Aptos</vt:lpstr>
      <vt:lpstr>Aptos Display</vt:lpstr>
      <vt:lpstr>Arial</vt:lpstr>
      <vt:lpstr>Office Theme</vt:lpstr>
      <vt:lpstr>This video accompanies  </vt:lpstr>
      <vt:lpstr>Chapter 3: Obtaining and Exploring Data</vt:lpstr>
      <vt:lpstr>Your data journey begins here</vt:lpstr>
      <vt:lpstr>The modern data landscape</vt:lpstr>
      <vt:lpstr>Data sources in the AI era</vt:lpstr>
      <vt:lpstr>AI-powered data discovery</vt:lpstr>
      <vt:lpstr>Real-time and streaming data</vt:lpstr>
      <vt:lpstr>Web scraping and legal considerations</vt:lpstr>
      <vt:lpstr>Manual data and automation</vt:lpstr>
      <vt:lpstr>File types and AI-enhanced processing</vt:lpstr>
      <vt:lpstr>Working with unstructured data</vt:lpstr>
      <vt:lpstr>Common data quality issues</vt:lpstr>
      <vt:lpstr>AI-powered data cleaning</vt:lpstr>
      <vt:lpstr>Data wrangling and validation</vt:lpstr>
      <vt:lpstr>Exploring data with AI</vt:lpstr>
      <vt:lpstr>Integrating multiple data sources</vt:lpstr>
      <vt:lpstr>Key takeaways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Invisible AI Revolution</dc:title>
  <dc:creator>AI and Data Literacy Series</dc:creator>
  <cp:keywords/>
  <cp:lastModifiedBy>Kim Seefeld</cp:lastModifiedBy>
  <cp:revision>1</cp:revision>
  <dcterms:created xsi:type="dcterms:W3CDTF">2026-02-28T15:03:02Z</dcterms:created>
  <dcterms:modified xsi:type="dcterms:W3CDTF">2026-02-28T15:07:08Z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How You’re Already Living in an AI World</vt:lpwstr>
  </property>
</Properties>
</file>